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MiSans" charset="-122" pitchFamily="34"/>
      <p:regular r:id="rId19"/>
    </p:embeddedFont>
    <p:embeddedFont>
      <p:font typeface="Alimama ShuHeiTi" charset="-122" pitchFamily="34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/Relationships>
</file>

<file path=ppt/media/>
</file>

<file path=ppt/media/image-1-1.jpg>
</file>

<file path=ppt/media/image-10-1.jpg>
</file>

<file path=ppt/media/image-12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decotvframes.com/a3a3567dd1d9f093128a2643ca04042766613e67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85" r="85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760268" y="1728788"/>
            <a:ext cx="2667000" cy="390525"/>
          </a:xfrm>
          <a:custGeom>
            <a:avLst/>
            <a:gdLst/>
            <a:ahLst/>
            <a:cxnLst/>
            <a:rect l="l" t="t" r="r" b="b"/>
            <a:pathLst>
              <a:path w="2667000" h="390525">
                <a:moveTo>
                  <a:pt x="195263" y="0"/>
                </a:moveTo>
                <a:lnTo>
                  <a:pt x="2471738" y="0"/>
                </a:lnTo>
                <a:cubicBezTo>
                  <a:pt x="2579506" y="0"/>
                  <a:pt x="2667000" y="87494"/>
                  <a:pt x="2667000" y="195263"/>
                </a:cubicBezTo>
                <a:lnTo>
                  <a:pt x="2667000" y="195263"/>
                </a:lnTo>
                <a:cubicBezTo>
                  <a:pt x="2667000" y="303031"/>
                  <a:pt x="2579506" y="390525"/>
                  <a:pt x="247173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 w="12700">
            <a:solidFill>
              <a:srgbClr val="C8A97E">
                <a:alpha val="5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917430" y="1819275"/>
            <a:ext cx="2356991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60" kern="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TRABAJO DE FIN DE MÁSTER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642890" y="2581275"/>
            <a:ext cx="69056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Agenda Escolar Pro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359092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00000">
                  <a:alpha val="0"/>
                </a:srgbClr>
              </a:gs>
              <a:gs pos="50000">
                <a:srgbClr val="C8A97E"/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2381250" y="385762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Aplicación web inteligente para la gestión escolar familiar con sugerencias de cena basadas en IA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5943600"/>
            <a:ext cx="3705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Máster en Desarrollo con Inteligencia Artificial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6248400"/>
            <a:ext cx="3695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88A9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School 2025-2026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429577" y="5943600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3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Defensa de TFM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439102" y="6248400"/>
            <a:ext cx="137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788A9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Febrero 2026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tealthlabs.com/ba7ebfd3b2786ace0fea3fafb3d1059c5a903d51.jpg">    </p:cNvPr>
          <p:cNvPicPr>
            <a:picLocks noChangeAspect="1"/>
          </p:cNvPicPr>
          <p:nvPr/>
        </p:nvPicPr>
        <p:blipFill>
          <a:blip r:embed="rId1">
            <a:alphaModFix amt="10000"/>
          </a:blip>
          <a:srcRect l="0" r="0" t="6246" b="6246"/>
          <a:stretch/>
        </p:blipFill>
        <p:spPr>
          <a:xfrm>
            <a:off x="0" y="0"/>
            <a:ext cx="12192000" cy="6858571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365303" y="401834"/>
            <a:ext cx="54796" cy="365303"/>
          </a:xfrm>
          <a:custGeom>
            <a:avLst/>
            <a:gdLst/>
            <a:ahLst/>
            <a:cxnLst/>
            <a:rect l="l" t="t" r="r" b="b"/>
            <a:pathLst>
              <a:path w="54796" h="365303">
                <a:moveTo>
                  <a:pt x="0" y="0"/>
                </a:moveTo>
                <a:lnTo>
                  <a:pt x="54796" y="0"/>
                </a:lnTo>
                <a:lnTo>
                  <a:pt x="54796" y="365303"/>
                </a:lnTo>
                <a:lnTo>
                  <a:pt x="0" y="365303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" name="Text 1"/>
          <p:cNvSpPr/>
          <p:nvPr/>
        </p:nvSpPr>
        <p:spPr>
          <a:xfrm>
            <a:off x="529690" y="365303"/>
            <a:ext cx="5050319" cy="43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52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IA Responsable y Ética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7955" y="876728"/>
            <a:ext cx="11370067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Medidas implementadas para garantizar uso ético de la inteligencia artificial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870" y="1283128"/>
            <a:ext cx="3716962" cy="4155326"/>
          </a:xfrm>
          <a:custGeom>
            <a:avLst/>
            <a:gdLst/>
            <a:ahLst/>
            <a:cxnLst/>
            <a:rect l="l" t="t" r="r" b="b"/>
            <a:pathLst>
              <a:path w="3716962" h="4155326">
                <a:moveTo>
                  <a:pt x="109576" y="0"/>
                </a:moveTo>
                <a:lnTo>
                  <a:pt x="3607386" y="0"/>
                </a:lnTo>
                <a:cubicBezTo>
                  <a:pt x="3667903" y="0"/>
                  <a:pt x="3716962" y="49059"/>
                  <a:pt x="3716962" y="109576"/>
                </a:cubicBezTo>
                <a:lnTo>
                  <a:pt x="3716962" y="4045750"/>
                </a:lnTo>
                <a:cubicBezTo>
                  <a:pt x="3716962" y="4106267"/>
                  <a:pt x="3667903" y="4155326"/>
                  <a:pt x="3607386" y="4155326"/>
                </a:cubicBezTo>
                <a:lnTo>
                  <a:pt x="109576" y="4155326"/>
                </a:lnTo>
                <a:cubicBezTo>
                  <a:pt x="49059" y="4155326"/>
                  <a:pt x="0" y="4106267"/>
                  <a:pt x="0" y="4045750"/>
                </a:cubicBezTo>
                <a:lnTo>
                  <a:pt x="0" y="109576"/>
                </a:lnTo>
                <a:cubicBezTo>
                  <a:pt x="0" y="49099"/>
                  <a:pt x="49099" y="0"/>
                  <a:pt x="109576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520557" y="1433816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73062" y="0"/>
                </a:moveTo>
                <a:lnTo>
                  <a:pt x="365302" y="0"/>
                </a:lnTo>
                <a:cubicBezTo>
                  <a:pt x="405653" y="0"/>
                  <a:pt x="438364" y="32711"/>
                  <a:pt x="438364" y="73062"/>
                </a:cubicBezTo>
                <a:lnTo>
                  <a:pt x="438364" y="365302"/>
                </a:lnTo>
                <a:cubicBezTo>
                  <a:pt x="438364" y="405653"/>
                  <a:pt x="405653" y="438364"/>
                  <a:pt x="365302" y="438364"/>
                </a:cubicBezTo>
                <a:lnTo>
                  <a:pt x="73062" y="438364"/>
                </a:lnTo>
                <a:cubicBezTo>
                  <a:pt x="32711" y="438364"/>
                  <a:pt x="0" y="405653"/>
                  <a:pt x="0" y="365302"/>
                </a:cubicBezTo>
                <a:lnTo>
                  <a:pt x="0" y="73062"/>
                </a:lnTo>
                <a:cubicBezTo>
                  <a:pt x="0" y="32738"/>
                  <a:pt x="32738" y="0"/>
                  <a:pt x="73062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616449" y="1543407"/>
            <a:ext cx="246580" cy="219182"/>
          </a:xfrm>
          <a:custGeom>
            <a:avLst/>
            <a:gdLst/>
            <a:ahLst/>
            <a:cxnLst/>
            <a:rect l="l" t="t" r="r" b="b"/>
            <a:pathLst>
              <a:path w="246580" h="219182">
                <a:moveTo>
                  <a:pt x="95892" y="106166"/>
                </a:moveTo>
                <a:cubicBezTo>
                  <a:pt x="124244" y="106166"/>
                  <a:pt x="147263" y="83148"/>
                  <a:pt x="147263" y="54796"/>
                </a:cubicBezTo>
                <a:cubicBezTo>
                  <a:pt x="147263" y="26443"/>
                  <a:pt x="124244" y="3425"/>
                  <a:pt x="95892" y="3425"/>
                </a:cubicBezTo>
                <a:cubicBezTo>
                  <a:pt x="67540" y="3425"/>
                  <a:pt x="44521" y="26443"/>
                  <a:pt x="44521" y="54796"/>
                </a:cubicBezTo>
                <a:cubicBezTo>
                  <a:pt x="44521" y="83148"/>
                  <a:pt x="67540" y="106166"/>
                  <a:pt x="95892" y="106166"/>
                </a:cubicBezTo>
                <a:close/>
                <a:moveTo>
                  <a:pt x="83178" y="130139"/>
                </a:moveTo>
                <a:cubicBezTo>
                  <a:pt x="41011" y="130139"/>
                  <a:pt x="6849" y="164301"/>
                  <a:pt x="6849" y="206468"/>
                </a:cubicBezTo>
                <a:cubicBezTo>
                  <a:pt x="6849" y="213488"/>
                  <a:pt x="12543" y="219182"/>
                  <a:pt x="19564" y="219182"/>
                </a:cubicBezTo>
                <a:lnTo>
                  <a:pt x="127228" y="219182"/>
                </a:lnTo>
                <a:cubicBezTo>
                  <a:pt x="111731" y="200945"/>
                  <a:pt x="102742" y="177443"/>
                  <a:pt x="102742" y="152571"/>
                </a:cubicBezTo>
                <a:lnTo>
                  <a:pt x="102742" y="139258"/>
                </a:lnTo>
                <a:cubicBezTo>
                  <a:pt x="102742" y="136133"/>
                  <a:pt x="103170" y="133050"/>
                  <a:pt x="103983" y="130139"/>
                </a:cubicBezTo>
                <a:lnTo>
                  <a:pt x="83178" y="130139"/>
                </a:lnTo>
                <a:close/>
                <a:moveTo>
                  <a:pt x="190628" y="209122"/>
                </a:moveTo>
                <a:lnTo>
                  <a:pt x="184935" y="211819"/>
                </a:lnTo>
                <a:lnTo>
                  <a:pt x="184935" y="131295"/>
                </a:lnTo>
                <a:lnTo>
                  <a:pt x="226031" y="144994"/>
                </a:lnTo>
                <a:lnTo>
                  <a:pt x="226031" y="153385"/>
                </a:lnTo>
                <a:cubicBezTo>
                  <a:pt x="226031" y="177272"/>
                  <a:pt x="212247" y="198976"/>
                  <a:pt x="190628" y="209165"/>
                </a:cubicBezTo>
                <a:close/>
                <a:moveTo>
                  <a:pt x="180611" y="111089"/>
                </a:moveTo>
                <a:lnTo>
                  <a:pt x="132665" y="127057"/>
                </a:lnTo>
                <a:cubicBezTo>
                  <a:pt x="127057" y="128941"/>
                  <a:pt x="123290" y="134163"/>
                  <a:pt x="123290" y="140071"/>
                </a:cubicBezTo>
                <a:lnTo>
                  <a:pt x="123290" y="153385"/>
                </a:lnTo>
                <a:cubicBezTo>
                  <a:pt x="123290" y="185234"/>
                  <a:pt x="141698" y="214216"/>
                  <a:pt x="170465" y="227744"/>
                </a:cubicBezTo>
                <a:lnTo>
                  <a:pt x="178385" y="231468"/>
                </a:lnTo>
                <a:cubicBezTo>
                  <a:pt x="180440" y="232410"/>
                  <a:pt x="182666" y="232924"/>
                  <a:pt x="184892" y="232924"/>
                </a:cubicBezTo>
                <a:cubicBezTo>
                  <a:pt x="187118" y="232924"/>
                  <a:pt x="189387" y="232410"/>
                  <a:pt x="191399" y="231468"/>
                </a:cubicBezTo>
                <a:lnTo>
                  <a:pt x="199319" y="227744"/>
                </a:lnTo>
                <a:cubicBezTo>
                  <a:pt x="228172" y="214173"/>
                  <a:pt x="246580" y="185192"/>
                  <a:pt x="246580" y="153342"/>
                </a:cubicBezTo>
                <a:lnTo>
                  <a:pt x="246580" y="140028"/>
                </a:lnTo>
                <a:cubicBezTo>
                  <a:pt x="246580" y="134121"/>
                  <a:pt x="242813" y="128898"/>
                  <a:pt x="237205" y="127014"/>
                </a:cubicBezTo>
                <a:lnTo>
                  <a:pt x="189259" y="111047"/>
                </a:lnTo>
                <a:cubicBezTo>
                  <a:pt x="186433" y="110105"/>
                  <a:pt x="183394" y="110105"/>
                  <a:pt x="180611" y="111047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9" name="Text 6"/>
          <p:cNvSpPr/>
          <p:nvPr/>
        </p:nvSpPr>
        <p:spPr>
          <a:xfrm>
            <a:off x="1068512" y="1525142"/>
            <a:ext cx="2137025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Privacidad de Menores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38822" y="1981771"/>
            <a:ext cx="3397321" cy="1095910"/>
          </a:xfrm>
          <a:custGeom>
            <a:avLst/>
            <a:gdLst/>
            <a:ahLst/>
            <a:cxnLst/>
            <a:rect l="l" t="t" r="r" b="b"/>
            <a:pathLst>
              <a:path w="3397321" h="1095910">
                <a:moveTo>
                  <a:pt x="36530" y="0"/>
                </a:moveTo>
                <a:lnTo>
                  <a:pt x="3324257" y="0"/>
                </a:lnTo>
                <a:cubicBezTo>
                  <a:pt x="3364609" y="0"/>
                  <a:pt x="3397321" y="32712"/>
                  <a:pt x="3397321" y="73064"/>
                </a:cubicBezTo>
                <a:lnTo>
                  <a:pt x="3397321" y="1022846"/>
                </a:lnTo>
                <a:cubicBezTo>
                  <a:pt x="3397321" y="1063198"/>
                  <a:pt x="3364609" y="1095910"/>
                  <a:pt x="3324257" y="1095910"/>
                </a:cubicBez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38822" y="1981771"/>
            <a:ext cx="36530" cy="1095910"/>
          </a:xfrm>
          <a:custGeom>
            <a:avLst/>
            <a:gdLst/>
            <a:ahLst/>
            <a:cxnLst/>
            <a:rect l="l" t="t" r="r" b="b"/>
            <a:pathLst>
              <a:path w="36530" h="1095910">
                <a:moveTo>
                  <a:pt x="36530" y="0"/>
                </a:moveTo>
                <a:lnTo>
                  <a:pt x="36530" y="0"/>
                </a:lnTo>
                <a:lnTo>
                  <a:pt x="36530" y="1095910"/>
                </a:ln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2" name="Text 9"/>
          <p:cNvSpPr/>
          <p:nvPr/>
        </p:nvSpPr>
        <p:spPr>
          <a:xfrm>
            <a:off x="666679" y="2091362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 Anónimos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6679" y="2347074"/>
            <a:ext cx="3223802" cy="6210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IA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recibe datos identificativos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del menor (nombre, colegio, curso). Solo recibe el menú escolar y restricciones alimentarias.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38822" y="3189555"/>
            <a:ext cx="3397321" cy="1095910"/>
          </a:xfrm>
          <a:custGeom>
            <a:avLst/>
            <a:gdLst/>
            <a:ahLst/>
            <a:cxnLst/>
            <a:rect l="l" t="t" r="r" b="b"/>
            <a:pathLst>
              <a:path w="3397321" h="1095910">
                <a:moveTo>
                  <a:pt x="36530" y="0"/>
                </a:moveTo>
                <a:lnTo>
                  <a:pt x="3324257" y="0"/>
                </a:lnTo>
                <a:cubicBezTo>
                  <a:pt x="3364609" y="0"/>
                  <a:pt x="3397321" y="32712"/>
                  <a:pt x="3397321" y="73064"/>
                </a:cubicBezTo>
                <a:lnTo>
                  <a:pt x="3397321" y="1022846"/>
                </a:lnTo>
                <a:cubicBezTo>
                  <a:pt x="3397321" y="1063198"/>
                  <a:pt x="3364609" y="1095910"/>
                  <a:pt x="3324257" y="1095910"/>
                </a:cubicBez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538822" y="3189555"/>
            <a:ext cx="36530" cy="1095910"/>
          </a:xfrm>
          <a:custGeom>
            <a:avLst/>
            <a:gdLst/>
            <a:ahLst/>
            <a:cxnLst/>
            <a:rect l="l" t="t" r="r" b="b"/>
            <a:pathLst>
              <a:path w="36530" h="1095910">
                <a:moveTo>
                  <a:pt x="36530" y="0"/>
                </a:moveTo>
                <a:lnTo>
                  <a:pt x="36530" y="0"/>
                </a:lnTo>
                <a:lnTo>
                  <a:pt x="36530" y="1095910"/>
                </a:ln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6" name="Text 13"/>
          <p:cNvSpPr/>
          <p:nvPr/>
        </p:nvSpPr>
        <p:spPr>
          <a:xfrm>
            <a:off x="666679" y="3299146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Almacenamiento Seguro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66679" y="3554858"/>
            <a:ext cx="3223802" cy="6210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Los datos de perfiles se almacenan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únicamente en la base de datos del backend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nunca se envían al modelo de IA.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38822" y="4397339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538822" y="4397339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20" name="Text 17"/>
          <p:cNvSpPr/>
          <p:nvPr/>
        </p:nvSpPr>
        <p:spPr>
          <a:xfrm>
            <a:off x="666679" y="4506930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de API Keys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66679" y="4762643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API Keys de Gemini se gestionan como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variables de entorno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nunca en el código fuente.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4239374" y="1283128"/>
            <a:ext cx="3716962" cy="4155326"/>
          </a:xfrm>
          <a:custGeom>
            <a:avLst/>
            <a:gdLst/>
            <a:ahLst/>
            <a:cxnLst/>
            <a:rect l="l" t="t" r="r" b="b"/>
            <a:pathLst>
              <a:path w="3716962" h="4155326">
                <a:moveTo>
                  <a:pt x="109576" y="0"/>
                </a:moveTo>
                <a:lnTo>
                  <a:pt x="3607386" y="0"/>
                </a:lnTo>
                <a:cubicBezTo>
                  <a:pt x="3667903" y="0"/>
                  <a:pt x="3716962" y="49059"/>
                  <a:pt x="3716962" y="109576"/>
                </a:cubicBezTo>
                <a:lnTo>
                  <a:pt x="3716962" y="4045750"/>
                </a:lnTo>
                <a:cubicBezTo>
                  <a:pt x="3716962" y="4106267"/>
                  <a:pt x="3667903" y="4155326"/>
                  <a:pt x="3607386" y="4155326"/>
                </a:cubicBezTo>
                <a:lnTo>
                  <a:pt x="109576" y="4155326"/>
                </a:lnTo>
                <a:cubicBezTo>
                  <a:pt x="49059" y="4155326"/>
                  <a:pt x="0" y="4106267"/>
                  <a:pt x="0" y="4045750"/>
                </a:cubicBezTo>
                <a:lnTo>
                  <a:pt x="0" y="109576"/>
                </a:lnTo>
                <a:cubicBezTo>
                  <a:pt x="0" y="49099"/>
                  <a:pt x="49099" y="0"/>
                  <a:pt x="109576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4390062" y="1433816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73062" y="0"/>
                </a:moveTo>
                <a:lnTo>
                  <a:pt x="365302" y="0"/>
                </a:lnTo>
                <a:cubicBezTo>
                  <a:pt x="405653" y="0"/>
                  <a:pt x="438364" y="32711"/>
                  <a:pt x="438364" y="73062"/>
                </a:cubicBezTo>
                <a:lnTo>
                  <a:pt x="438364" y="365302"/>
                </a:lnTo>
                <a:cubicBezTo>
                  <a:pt x="438364" y="405653"/>
                  <a:pt x="405653" y="438364"/>
                  <a:pt x="365302" y="438364"/>
                </a:cubicBezTo>
                <a:lnTo>
                  <a:pt x="73062" y="438364"/>
                </a:lnTo>
                <a:cubicBezTo>
                  <a:pt x="32711" y="438364"/>
                  <a:pt x="0" y="405653"/>
                  <a:pt x="0" y="365302"/>
                </a:cubicBezTo>
                <a:lnTo>
                  <a:pt x="0" y="73062"/>
                </a:lnTo>
                <a:cubicBezTo>
                  <a:pt x="0" y="32738"/>
                  <a:pt x="32738" y="0"/>
                  <a:pt x="73062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4485954" y="1543407"/>
            <a:ext cx="246580" cy="219182"/>
          </a:xfrm>
          <a:custGeom>
            <a:avLst/>
            <a:gdLst/>
            <a:ahLst/>
            <a:cxnLst/>
            <a:rect l="l" t="t" r="r" b="b"/>
            <a:pathLst>
              <a:path w="246580" h="219182">
                <a:moveTo>
                  <a:pt x="123290" y="13699"/>
                </a:moveTo>
                <a:cubicBezTo>
                  <a:pt x="88700" y="13699"/>
                  <a:pt x="61003" y="29453"/>
                  <a:pt x="40840" y="48203"/>
                </a:cubicBezTo>
                <a:cubicBezTo>
                  <a:pt x="20805" y="66825"/>
                  <a:pt x="7406" y="89043"/>
                  <a:pt x="1027" y="104326"/>
                </a:cubicBezTo>
                <a:cubicBezTo>
                  <a:pt x="-385" y="107707"/>
                  <a:pt x="-385" y="111475"/>
                  <a:pt x="1027" y="114857"/>
                </a:cubicBezTo>
                <a:cubicBezTo>
                  <a:pt x="7406" y="130139"/>
                  <a:pt x="20805" y="152400"/>
                  <a:pt x="40840" y="170979"/>
                </a:cubicBezTo>
                <a:cubicBezTo>
                  <a:pt x="61003" y="189687"/>
                  <a:pt x="88700" y="205483"/>
                  <a:pt x="123290" y="205483"/>
                </a:cubicBezTo>
                <a:cubicBezTo>
                  <a:pt x="157880" y="205483"/>
                  <a:pt x="185577" y="189729"/>
                  <a:pt x="205740" y="170979"/>
                </a:cubicBezTo>
                <a:cubicBezTo>
                  <a:pt x="225775" y="152357"/>
                  <a:pt x="239174" y="130139"/>
                  <a:pt x="245552" y="114857"/>
                </a:cubicBezTo>
                <a:cubicBezTo>
                  <a:pt x="246965" y="111475"/>
                  <a:pt x="246965" y="107707"/>
                  <a:pt x="245552" y="104326"/>
                </a:cubicBezTo>
                <a:cubicBezTo>
                  <a:pt x="239174" y="89043"/>
                  <a:pt x="225775" y="66782"/>
                  <a:pt x="205740" y="48203"/>
                </a:cubicBezTo>
                <a:cubicBezTo>
                  <a:pt x="185577" y="29495"/>
                  <a:pt x="157880" y="13699"/>
                  <a:pt x="123290" y="13699"/>
                </a:cubicBezTo>
                <a:close/>
                <a:moveTo>
                  <a:pt x="61645" y="109591"/>
                </a:moveTo>
                <a:cubicBezTo>
                  <a:pt x="61645" y="75568"/>
                  <a:pt x="89267" y="47946"/>
                  <a:pt x="123290" y="47946"/>
                </a:cubicBezTo>
                <a:cubicBezTo>
                  <a:pt x="157313" y="47946"/>
                  <a:pt x="184935" y="75568"/>
                  <a:pt x="184935" y="109591"/>
                </a:cubicBezTo>
                <a:cubicBezTo>
                  <a:pt x="184935" y="143614"/>
                  <a:pt x="157313" y="171236"/>
                  <a:pt x="123290" y="171236"/>
                </a:cubicBezTo>
                <a:cubicBezTo>
                  <a:pt x="89267" y="171236"/>
                  <a:pt x="61645" y="143614"/>
                  <a:pt x="61645" y="109591"/>
                </a:cubicBezTo>
                <a:close/>
                <a:moveTo>
                  <a:pt x="123290" y="82193"/>
                </a:moveTo>
                <a:cubicBezTo>
                  <a:pt x="123290" y="97305"/>
                  <a:pt x="111004" y="109591"/>
                  <a:pt x="95892" y="109591"/>
                </a:cubicBezTo>
                <a:cubicBezTo>
                  <a:pt x="90969" y="109591"/>
                  <a:pt x="86346" y="108307"/>
                  <a:pt x="82322" y="105995"/>
                </a:cubicBezTo>
                <a:cubicBezTo>
                  <a:pt x="81894" y="110661"/>
                  <a:pt x="82279" y="115456"/>
                  <a:pt x="83563" y="120208"/>
                </a:cubicBezTo>
                <a:cubicBezTo>
                  <a:pt x="89428" y="142126"/>
                  <a:pt x="111988" y="155140"/>
                  <a:pt x="133907" y="149275"/>
                </a:cubicBezTo>
                <a:cubicBezTo>
                  <a:pt x="155825" y="143410"/>
                  <a:pt x="168839" y="120850"/>
                  <a:pt x="162974" y="98932"/>
                </a:cubicBezTo>
                <a:cubicBezTo>
                  <a:pt x="157751" y="79368"/>
                  <a:pt x="139215" y="66910"/>
                  <a:pt x="119694" y="68623"/>
                </a:cubicBezTo>
                <a:cubicBezTo>
                  <a:pt x="121963" y="72604"/>
                  <a:pt x="123290" y="77227"/>
                  <a:pt x="123290" y="82193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5" name="Text 22"/>
          <p:cNvSpPr/>
          <p:nvPr/>
        </p:nvSpPr>
        <p:spPr>
          <a:xfrm>
            <a:off x="4938017" y="1525142"/>
            <a:ext cx="1369888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Transparencia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408327" y="1981771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4408327" y="1981771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8" name="Text 25"/>
          <p:cNvSpPr/>
          <p:nvPr/>
        </p:nvSpPr>
        <p:spPr>
          <a:xfrm>
            <a:off x="4536183" y="2091362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Comunicación Clara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536183" y="2347074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usuario ve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claramente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que las sugerencias son generadas por IA, no por un nutricionista humano.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4408327" y="2981789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4408327" y="2981789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29"/>
          <p:cNvSpPr/>
          <p:nvPr/>
        </p:nvSpPr>
        <p:spPr>
          <a:xfrm>
            <a:off x="4536183" y="3091380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Código Auditable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4536183" y="3347092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Los prompts son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auditables en el código fuente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pPr>
              <a:lnSpc>
                <a:spcPct val="140000"/>
              </a:lnSpc>
            </a:pPr>
            <a:r>
              <a:rPr lang="en-US" sz="863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frontend/services/aiService.ts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).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4408327" y="3981807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4408327" y="3981807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36" name="Text 33"/>
          <p:cNvSpPr/>
          <p:nvPr/>
        </p:nvSpPr>
        <p:spPr>
          <a:xfrm>
            <a:off x="4536183" y="4091398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Entrenamiento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4536183" y="4347110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se recopilan datos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uso de la IA para entrenamiento de modelos.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8108879" y="1283128"/>
            <a:ext cx="3716962" cy="4155326"/>
          </a:xfrm>
          <a:custGeom>
            <a:avLst/>
            <a:gdLst/>
            <a:ahLst/>
            <a:cxnLst/>
            <a:rect l="l" t="t" r="r" b="b"/>
            <a:pathLst>
              <a:path w="3716962" h="4155326">
                <a:moveTo>
                  <a:pt x="109576" y="0"/>
                </a:moveTo>
                <a:lnTo>
                  <a:pt x="3607386" y="0"/>
                </a:lnTo>
                <a:cubicBezTo>
                  <a:pt x="3667903" y="0"/>
                  <a:pt x="3716962" y="49059"/>
                  <a:pt x="3716962" y="109576"/>
                </a:cubicBezTo>
                <a:lnTo>
                  <a:pt x="3716962" y="4045750"/>
                </a:lnTo>
                <a:cubicBezTo>
                  <a:pt x="3716962" y="4106267"/>
                  <a:pt x="3667903" y="4155326"/>
                  <a:pt x="3607386" y="4155326"/>
                </a:cubicBezTo>
                <a:lnTo>
                  <a:pt x="109576" y="4155326"/>
                </a:lnTo>
                <a:cubicBezTo>
                  <a:pt x="49059" y="4155326"/>
                  <a:pt x="0" y="4106267"/>
                  <a:pt x="0" y="4045750"/>
                </a:cubicBezTo>
                <a:lnTo>
                  <a:pt x="0" y="109576"/>
                </a:lnTo>
                <a:cubicBezTo>
                  <a:pt x="0" y="49099"/>
                  <a:pt x="49099" y="0"/>
                  <a:pt x="109576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9" name="Shape 36"/>
          <p:cNvSpPr/>
          <p:nvPr/>
        </p:nvSpPr>
        <p:spPr>
          <a:xfrm>
            <a:off x="8259566" y="1433816"/>
            <a:ext cx="438364" cy="438364"/>
          </a:xfrm>
          <a:custGeom>
            <a:avLst/>
            <a:gdLst/>
            <a:ahLst/>
            <a:cxnLst/>
            <a:rect l="l" t="t" r="r" b="b"/>
            <a:pathLst>
              <a:path w="438364" h="438364">
                <a:moveTo>
                  <a:pt x="73062" y="0"/>
                </a:moveTo>
                <a:lnTo>
                  <a:pt x="365302" y="0"/>
                </a:lnTo>
                <a:cubicBezTo>
                  <a:pt x="405653" y="0"/>
                  <a:pt x="438364" y="32711"/>
                  <a:pt x="438364" y="73062"/>
                </a:cubicBezTo>
                <a:lnTo>
                  <a:pt x="438364" y="365302"/>
                </a:lnTo>
                <a:cubicBezTo>
                  <a:pt x="438364" y="405653"/>
                  <a:pt x="405653" y="438364"/>
                  <a:pt x="365302" y="438364"/>
                </a:cubicBezTo>
                <a:lnTo>
                  <a:pt x="73062" y="438364"/>
                </a:lnTo>
                <a:cubicBezTo>
                  <a:pt x="32711" y="438364"/>
                  <a:pt x="0" y="405653"/>
                  <a:pt x="0" y="365302"/>
                </a:cubicBezTo>
                <a:lnTo>
                  <a:pt x="0" y="73062"/>
                </a:lnTo>
                <a:cubicBezTo>
                  <a:pt x="0" y="32738"/>
                  <a:pt x="32738" y="0"/>
                  <a:pt x="73062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8369157" y="1543407"/>
            <a:ext cx="219182" cy="219182"/>
          </a:xfrm>
          <a:custGeom>
            <a:avLst/>
            <a:gdLst/>
            <a:ahLst/>
            <a:cxnLst/>
            <a:rect l="l" t="t" r="r" b="b"/>
            <a:pathLst>
              <a:path w="219182" h="219182">
                <a:moveTo>
                  <a:pt x="109591" y="0"/>
                </a:moveTo>
                <a:cubicBezTo>
                  <a:pt x="115884" y="0"/>
                  <a:pt x="121663" y="3468"/>
                  <a:pt x="124660" y="8990"/>
                </a:cubicBezTo>
                <a:lnTo>
                  <a:pt x="217127" y="180226"/>
                </a:lnTo>
                <a:cubicBezTo>
                  <a:pt x="219995" y="185534"/>
                  <a:pt x="219867" y="191956"/>
                  <a:pt x="216785" y="197135"/>
                </a:cubicBezTo>
                <a:cubicBezTo>
                  <a:pt x="213702" y="202315"/>
                  <a:pt x="208094" y="205483"/>
                  <a:pt x="202058" y="205483"/>
                </a:cubicBezTo>
                <a:lnTo>
                  <a:pt x="17124" y="205483"/>
                </a:lnTo>
                <a:cubicBezTo>
                  <a:pt x="11088" y="205483"/>
                  <a:pt x="5522" y="202315"/>
                  <a:pt x="2397" y="197135"/>
                </a:cubicBezTo>
                <a:cubicBezTo>
                  <a:pt x="-728" y="191956"/>
                  <a:pt x="-813" y="185534"/>
                  <a:pt x="2055" y="180226"/>
                </a:cubicBezTo>
                <a:lnTo>
                  <a:pt x="94522" y="8990"/>
                </a:lnTo>
                <a:cubicBezTo>
                  <a:pt x="97519" y="3468"/>
                  <a:pt x="103298" y="0"/>
                  <a:pt x="109591" y="0"/>
                </a:cubicBezTo>
                <a:close/>
                <a:moveTo>
                  <a:pt x="109591" y="71919"/>
                </a:moveTo>
                <a:cubicBezTo>
                  <a:pt x="103897" y="71919"/>
                  <a:pt x="99317" y="76500"/>
                  <a:pt x="99317" y="82193"/>
                </a:cubicBezTo>
                <a:lnTo>
                  <a:pt x="99317" y="130139"/>
                </a:lnTo>
                <a:cubicBezTo>
                  <a:pt x="99317" y="135833"/>
                  <a:pt x="103897" y="140413"/>
                  <a:pt x="109591" y="140413"/>
                </a:cubicBezTo>
                <a:cubicBezTo>
                  <a:pt x="115285" y="140413"/>
                  <a:pt x="119865" y="135833"/>
                  <a:pt x="119865" y="130139"/>
                </a:cubicBezTo>
                <a:lnTo>
                  <a:pt x="119865" y="82193"/>
                </a:lnTo>
                <a:cubicBezTo>
                  <a:pt x="119865" y="76500"/>
                  <a:pt x="115285" y="71919"/>
                  <a:pt x="109591" y="71919"/>
                </a:cubicBezTo>
                <a:close/>
                <a:moveTo>
                  <a:pt x="121021" y="164387"/>
                </a:moveTo>
                <a:cubicBezTo>
                  <a:pt x="121281" y="160144"/>
                  <a:pt x="119165" y="156107"/>
                  <a:pt x="115528" y="153907"/>
                </a:cubicBezTo>
                <a:cubicBezTo>
                  <a:pt x="111891" y="151707"/>
                  <a:pt x="107334" y="151707"/>
                  <a:pt x="103697" y="153907"/>
                </a:cubicBezTo>
                <a:cubicBezTo>
                  <a:pt x="100060" y="156107"/>
                  <a:pt x="97944" y="160144"/>
                  <a:pt x="98204" y="164387"/>
                </a:cubicBezTo>
                <a:cubicBezTo>
                  <a:pt x="97944" y="168629"/>
                  <a:pt x="100060" y="172666"/>
                  <a:pt x="103697" y="174866"/>
                </a:cubicBezTo>
                <a:cubicBezTo>
                  <a:pt x="107334" y="177066"/>
                  <a:pt x="111891" y="177066"/>
                  <a:pt x="115528" y="174866"/>
                </a:cubicBezTo>
                <a:cubicBezTo>
                  <a:pt x="119165" y="172666"/>
                  <a:pt x="121281" y="168629"/>
                  <a:pt x="121021" y="164387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41" name="Text 38"/>
          <p:cNvSpPr/>
          <p:nvPr/>
        </p:nvSpPr>
        <p:spPr>
          <a:xfrm>
            <a:off x="8807521" y="1525142"/>
            <a:ext cx="2255748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Limitaciones del Modelo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8277831" y="1981771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3" name="Shape 40"/>
          <p:cNvSpPr/>
          <p:nvPr/>
        </p:nvSpPr>
        <p:spPr>
          <a:xfrm>
            <a:off x="8277831" y="1981771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4" name="Text 41"/>
          <p:cNvSpPr/>
          <p:nvPr/>
        </p:nvSpPr>
        <p:spPr>
          <a:xfrm>
            <a:off x="8405688" y="2091362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Sugerencias Orientativas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8405688" y="2347074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sugerencias de cena son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orientativas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sustituyen el consejo de un nutricionista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profesional.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8277831" y="2981789"/>
            <a:ext cx="3397321" cy="894993"/>
          </a:xfrm>
          <a:custGeom>
            <a:avLst/>
            <a:gdLst/>
            <a:ahLst/>
            <a:cxnLst/>
            <a:rect l="l" t="t" r="r" b="b"/>
            <a:pathLst>
              <a:path w="3397321" h="894993">
                <a:moveTo>
                  <a:pt x="36530" y="0"/>
                </a:moveTo>
                <a:lnTo>
                  <a:pt x="3324263" y="0"/>
                </a:lnTo>
                <a:cubicBezTo>
                  <a:pt x="3364612" y="0"/>
                  <a:pt x="3397321" y="32709"/>
                  <a:pt x="3397321" y="73058"/>
                </a:cubicBezTo>
                <a:lnTo>
                  <a:pt x="3397321" y="821935"/>
                </a:lnTo>
                <a:cubicBezTo>
                  <a:pt x="3397321" y="862284"/>
                  <a:pt x="3364612" y="894993"/>
                  <a:pt x="3324263" y="894993"/>
                </a:cubicBez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7" name="Shape 44"/>
          <p:cNvSpPr/>
          <p:nvPr/>
        </p:nvSpPr>
        <p:spPr>
          <a:xfrm>
            <a:off x="8277831" y="2981789"/>
            <a:ext cx="36530" cy="894993"/>
          </a:xfrm>
          <a:custGeom>
            <a:avLst/>
            <a:gdLst/>
            <a:ahLst/>
            <a:cxnLst/>
            <a:rect l="l" t="t" r="r" b="b"/>
            <a:pathLst>
              <a:path w="36530" h="894993">
                <a:moveTo>
                  <a:pt x="36530" y="0"/>
                </a:moveTo>
                <a:lnTo>
                  <a:pt x="36530" y="0"/>
                </a:lnTo>
                <a:lnTo>
                  <a:pt x="36530" y="894993"/>
                </a:lnTo>
                <a:lnTo>
                  <a:pt x="36530" y="894993"/>
                </a:lnTo>
                <a:cubicBezTo>
                  <a:pt x="16355" y="894993"/>
                  <a:pt x="0" y="878638"/>
                  <a:pt x="0" y="858463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8" name="Text 45"/>
          <p:cNvSpPr/>
          <p:nvPr/>
        </p:nvSpPr>
        <p:spPr>
          <a:xfrm>
            <a:off x="8405688" y="3091380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Conocimiento Limitado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8405688" y="3347092"/>
            <a:ext cx="3223802" cy="420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modelo puede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conocer platos locales o regionales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específicos de ciertas zonas geográficas.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8277831" y="3981807"/>
            <a:ext cx="3397321" cy="1095910"/>
          </a:xfrm>
          <a:custGeom>
            <a:avLst/>
            <a:gdLst/>
            <a:ahLst/>
            <a:cxnLst/>
            <a:rect l="l" t="t" r="r" b="b"/>
            <a:pathLst>
              <a:path w="3397321" h="1095910">
                <a:moveTo>
                  <a:pt x="36530" y="0"/>
                </a:moveTo>
                <a:lnTo>
                  <a:pt x="3324257" y="0"/>
                </a:lnTo>
                <a:cubicBezTo>
                  <a:pt x="3364609" y="0"/>
                  <a:pt x="3397321" y="32712"/>
                  <a:pt x="3397321" y="73064"/>
                </a:cubicBezTo>
                <a:lnTo>
                  <a:pt x="3397321" y="1022846"/>
                </a:lnTo>
                <a:cubicBezTo>
                  <a:pt x="3397321" y="1063198"/>
                  <a:pt x="3364609" y="1095910"/>
                  <a:pt x="3324257" y="1095910"/>
                </a:cubicBez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51" name="Shape 48"/>
          <p:cNvSpPr/>
          <p:nvPr/>
        </p:nvSpPr>
        <p:spPr>
          <a:xfrm>
            <a:off x="8277831" y="3981807"/>
            <a:ext cx="36530" cy="1095910"/>
          </a:xfrm>
          <a:custGeom>
            <a:avLst/>
            <a:gdLst/>
            <a:ahLst/>
            <a:cxnLst/>
            <a:rect l="l" t="t" r="r" b="b"/>
            <a:pathLst>
              <a:path w="36530" h="1095910">
                <a:moveTo>
                  <a:pt x="36530" y="0"/>
                </a:moveTo>
                <a:lnTo>
                  <a:pt x="36530" y="0"/>
                </a:lnTo>
                <a:lnTo>
                  <a:pt x="36530" y="1095910"/>
                </a:lnTo>
                <a:lnTo>
                  <a:pt x="36530" y="1095910"/>
                </a:lnTo>
                <a:cubicBezTo>
                  <a:pt x="16355" y="1095910"/>
                  <a:pt x="0" y="1079555"/>
                  <a:pt x="0" y="1059380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52" name="Text 49"/>
          <p:cNvSpPr/>
          <p:nvPr/>
        </p:nvSpPr>
        <p:spPr>
          <a:xfrm>
            <a:off x="8405688" y="4091398"/>
            <a:ext cx="3232935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Responsabilidad del Usuario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8405688" y="4347110"/>
            <a:ext cx="3223802" cy="6210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restricciones por alergias se envían como instrucciones, pero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se garantiza al 100%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que el modelo no mencione un alérgeno.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374436" y="5561744"/>
            <a:ext cx="11443128" cy="1077645"/>
          </a:xfrm>
          <a:custGeom>
            <a:avLst/>
            <a:gdLst/>
            <a:ahLst/>
            <a:cxnLst/>
            <a:rect l="l" t="t" r="r" b="b"/>
            <a:pathLst>
              <a:path w="11443128" h="1077645">
                <a:moveTo>
                  <a:pt x="73064" y="0"/>
                </a:moveTo>
                <a:lnTo>
                  <a:pt x="11370064" y="0"/>
                </a:lnTo>
                <a:cubicBezTo>
                  <a:pt x="11410416" y="0"/>
                  <a:pt x="11443128" y="32712"/>
                  <a:pt x="11443128" y="73064"/>
                </a:cubicBezTo>
                <a:lnTo>
                  <a:pt x="11443128" y="1004581"/>
                </a:lnTo>
                <a:cubicBezTo>
                  <a:pt x="11443128" y="1044933"/>
                  <a:pt x="11410416" y="1077645"/>
                  <a:pt x="11370064" y="1077645"/>
                </a:cubicBezTo>
                <a:lnTo>
                  <a:pt x="73064" y="1077645"/>
                </a:lnTo>
                <a:cubicBezTo>
                  <a:pt x="32712" y="1077645"/>
                  <a:pt x="0" y="1044933"/>
                  <a:pt x="0" y="1004581"/>
                </a:cubicBezTo>
                <a:lnTo>
                  <a:pt x="0" y="73064"/>
                </a:lnTo>
                <a:cubicBezTo>
                  <a:pt x="0" y="32739"/>
                  <a:pt x="32739" y="0"/>
                  <a:pt x="73064" y="0"/>
                </a:cubicBezTo>
                <a:close/>
              </a:path>
            </a:pathLst>
          </a:custGeom>
          <a:gradFill rotWithShape="1" flip="none">
            <a:gsLst>
              <a:gs pos="0">
                <a:srgbClr val="C8A97E">
                  <a:alpha val="30000"/>
                </a:srgbClr>
              </a:gs>
              <a:gs pos="100000">
                <a:srgbClr val="4A6C8C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55" name="Shape 52"/>
          <p:cNvSpPr/>
          <p:nvPr/>
        </p:nvSpPr>
        <p:spPr>
          <a:xfrm>
            <a:off x="531973" y="5963578"/>
            <a:ext cx="342472" cy="273978"/>
          </a:xfrm>
          <a:custGeom>
            <a:avLst/>
            <a:gdLst/>
            <a:ahLst/>
            <a:cxnLst/>
            <a:rect l="l" t="t" r="r" b="b"/>
            <a:pathLst>
              <a:path w="342472" h="273978">
                <a:moveTo>
                  <a:pt x="205483" y="17124"/>
                </a:moveTo>
                <a:lnTo>
                  <a:pt x="273978" y="17124"/>
                </a:lnTo>
                <a:cubicBezTo>
                  <a:pt x="283449" y="17124"/>
                  <a:pt x="291101" y="24776"/>
                  <a:pt x="291101" y="34247"/>
                </a:cubicBezTo>
                <a:cubicBezTo>
                  <a:pt x="291101" y="43719"/>
                  <a:pt x="283449" y="51371"/>
                  <a:pt x="273978" y="51371"/>
                </a:cubicBezTo>
                <a:lnTo>
                  <a:pt x="213189" y="51371"/>
                </a:lnTo>
                <a:cubicBezTo>
                  <a:pt x="210406" y="65177"/>
                  <a:pt x="200935" y="76575"/>
                  <a:pt x="188360" y="82033"/>
                </a:cubicBezTo>
                <a:lnTo>
                  <a:pt x="188360" y="239730"/>
                </a:lnTo>
                <a:lnTo>
                  <a:pt x="273978" y="239730"/>
                </a:lnTo>
                <a:cubicBezTo>
                  <a:pt x="283449" y="239730"/>
                  <a:pt x="291101" y="247382"/>
                  <a:pt x="291101" y="256854"/>
                </a:cubicBezTo>
                <a:cubicBezTo>
                  <a:pt x="291101" y="266325"/>
                  <a:pt x="283449" y="273978"/>
                  <a:pt x="273978" y="273978"/>
                </a:cubicBezTo>
                <a:lnTo>
                  <a:pt x="68494" y="273978"/>
                </a:lnTo>
                <a:cubicBezTo>
                  <a:pt x="59023" y="273978"/>
                  <a:pt x="51371" y="266325"/>
                  <a:pt x="51371" y="256854"/>
                </a:cubicBezTo>
                <a:cubicBezTo>
                  <a:pt x="51371" y="247382"/>
                  <a:pt x="59023" y="239730"/>
                  <a:pt x="68494" y="239730"/>
                </a:cubicBezTo>
                <a:lnTo>
                  <a:pt x="154112" y="239730"/>
                </a:lnTo>
                <a:lnTo>
                  <a:pt x="154112" y="82033"/>
                </a:lnTo>
                <a:cubicBezTo>
                  <a:pt x="141537" y="76521"/>
                  <a:pt x="132066" y="65123"/>
                  <a:pt x="129283" y="51371"/>
                </a:cubicBezTo>
                <a:lnTo>
                  <a:pt x="68494" y="51371"/>
                </a:lnTo>
                <a:cubicBezTo>
                  <a:pt x="59023" y="51371"/>
                  <a:pt x="51371" y="43719"/>
                  <a:pt x="51371" y="34247"/>
                </a:cubicBezTo>
                <a:cubicBezTo>
                  <a:pt x="51371" y="24776"/>
                  <a:pt x="59023" y="17124"/>
                  <a:pt x="68494" y="17124"/>
                </a:cubicBezTo>
                <a:lnTo>
                  <a:pt x="136989" y="17124"/>
                </a:lnTo>
                <a:cubicBezTo>
                  <a:pt x="144801" y="6742"/>
                  <a:pt x="157216" y="0"/>
                  <a:pt x="171236" y="0"/>
                </a:cubicBezTo>
                <a:cubicBezTo>
                  <a:pt x="185256" y="0"/>
                  <a:pt x="197671" y="6742"/>
                  <a:pt x="205483" y="17124"/>
                </a:cubicBezTo>
                <a:close/>
                <a:moveTo>
                  <a:pt x="235235" y="171236"/>
                </a:moveTo>
                <a:lnTo>
                  <a:pt x="312720" y="171236"/>
                </a:lnTo>
                <a:lnTo>
                  <a:pt x="273978" y="104775"/>
                </a:lnTo>
                <a:lnTo>
                  <a:pt x="235235" y="171236"/>
                </a:lnTo>
                <a:close/>
                <a:moveTo>
                  <a:pt x="273978" y="222607"/>
                </a:moveTo>
                <a:cubicBezTo>
                  <a:pt x="240319" y="222607"/>
                  <a:pt x="212333" y="204413"/>
                  <a:pt x="206553" y="180386"/>
                </a:cubicBezTo>
                <a:cubicBezTo>
                  <a:pt x="205162" y="174500"/>
                  <a:pt x="207088" y="168453"/>
                  <a:pt x="210139" y="163209"/>
                </a:cubicBezTo>
                <a:lnTo>
                  <a:pt x="261081" y="75879"/>
                </a:lnTo>
                <a:cubicBezTo>
                  <a:pt x="263757" y="71277"/>
                  <a:pt x="268680" y="68494"/>
                  <a:pt x="273978" y="68494"/>
                </a:cubicBezTo>
                <a:cubicBezTo>
                  <a:pt x="279275" y="68494"/>
                  <a:pt x="284198" y="71330"/>
                  <a:pt x="286874" y="75879"/>
                </a:cubicBezTo>
                <a:lnTo>
                  <a:pt x="337816" y="163209"/>
                </a:lnTo>
                <a:cubicBezTo>
                  <a:pt x="340867" y="168453"/>
                  <a:pt x="342793" y="174500"/>
                  <a:pt x="341402" y="180386"/>
                </a:cubicBezTo>
                <a:cubicBezTo>
                  <a:pt x="335622" y="204359"/>
                  <a:pt x="307636" y="222607"/>
                  <a:pt x="273978" y="222607"/>
                </a:cubicBezTo>
                <a:close/>
                <a:moveTo>
                  <a:pt x="67852" y="104775"/>
                </a:moveTo>
                <a:lnTo>
                  <a:pt x="29110" y="171236"/>
                </a:lnTo>
                <a:lnTo>
                  <a:pt x="106648" y="171236"/>
                </a:lnTo>
                <a:lnTo>
                  <a:pt x="67852" y="104775"/>
                </a:lnTo>
                <a:close/>
                <a:moveTo>
                  <a:pt x="482" y="180386"/>
                </a:moveTo>
                <a:cubicBezTo>
                  <a:pt x="-910" y="174500"/>
                  <a:pt x="1017" y="168453"/>
                  <a:pt x="4067" y="163209"/>
                </a:cubicBezTo>
                <a:lnTo>
                  <a:pt x="55010" y="75879"/>
                </a:lnTo>
                <a:cubicBezTo>
                  <a:pt x="57685" y="71277"/>
                  <a:pt x="62608" y="68494"/>
                  <a:pt x="67906" y="68494"/>
                </a:cubicBezTo>
                <a:cubicBezTo>
                  <a:pt x="73203" y="68494"/>
                  <a:pt x="78126" y="71330"/>
                  <a:pt x="80802" y="75879"/>
                </a:cubicBezTo>
                <a:lnTo>
                  <a:pt x="131745" y="163209"/>
                </a:lnTo>
                <a:cubicBezTo>
                  <a:pt x="134795" y="168453"/>
                  <a:pt x="136721" y="174500"/>
                  <a:pt x="135330" y="180386"/>
                </a:cubicBezTo>
                <a:cubicBezTo>
                  <a:pt x="129551" y="204359"/>
                  <a:pt x="101564" y="222607"/>
                  <a:pt x="67906" y="222607"/>
                </a:cubicBezTo>
                <a:cubicBezTo>
                  <a:pt x="34247" y="222607"/>
                  <a:pt x="6261" y="204413"/>
                  <a:pt x="482" y="180386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6" name="Text 53"/>
          <p:cNvSpPr/>
          <p:nvPr/>
        </p:nvSpPr>
        <p:spPr>
          <a:xfrm>
            <a:off x="1018283" y="5716998"/>
            <a:ext cx="10730787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Principio Fundamental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1018283" y="6009240"/>
            <a:ext cx="10721654" cy="474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1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</a:t>
            </a:r>
            <a:pPr>
              <a:lnSpc>
                <a:spcPct val="140000"/>
              </a:lnSpc>
            </a:pPr>
            <a:r>
              <a:rPr lang="en-US" sz="1151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responsabilidad final</a:t>
            </a:r>
            <a:pPr>
              <a:lnSpc>
                <a:spcPct val="140000"/>
              </a:lnSpc>
            </a:pPr>
            <a:r>
              <a:rPr lang="en-US" sz="1151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sobre la idoneidad de las sugerencias recae siempre en el padre/madre. La IA es una herramienta de apoyo, no un sustituto del juicio humano.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5382" y="379921"/>
            <a:ext cx="51807" cy="345382"/>
          </a:xfrm>
          <a:custGeom>
            <a:avLst/>
            <a:gdLst/>
            <a:ahLst/>
            <a:cxnLst/>
            <a:rect l="l" t="t" r="r" b="b"/>
            <a:pathLst>
              <a:path w="51807" h="345382">
                <a:moveTo>
                  <a:pt x="0" y="0"/>
                </a:moveTo>
                <a:lnTo>
                  <a:pt x="51807" y="0"/>
                </a:lnTo>
                <a:lnTo>
                  <a:pt x="51807" y="345382"/>
                </a:lnTo>
                <a:lnTo>
                  <a:pt x="0" y="345382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00805" y="345382"/>
            <a:ext cx="2883943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63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Conclusiones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8074" y="828918"/>
            <a:ext cx="11414890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Logros, aprendizajes y valor aportado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9700" y="1213156"/>
            <a:ext cx="5672907" cy="3341575"/>
          </a:xfrm>
          <a:custGeom>
            <a:avLst/>
            <a:gdLst/>
            <a:ahLst/>
            <a:cxnLst/>
            <a:rect l="l" t="t" r="r" b="b"/>
            <a:pathLst>
              <a:path w="5672907" h="3341575">
                <a:moveTo>
                  <a:pt x="103622" y="0"/>
                </a:moveTo>
                <a:lnTo>
                  <a:pt x="5569284" y="0"/>
                </a:lnTo>
                <a:cubicBezTo>
                  <a:pt x="5626513" y="0"/>
                  <a:pt x="5672907" y="46393"/>
                  <a:pt x="5672907" y="103622"/>
                </a:cubicBezTo>
                <a:lnTo>
                  <a:pt x="5672907" y="3237953"/>
                </a:lnTo>
                <a:cubicBezTo>
                  <a:pt x="5672907" y="3295182"/>
                  <a:pt x="5626513" y="3341575"/>
                  <a:pt x="5569284" y="3341575"/>
                </a:cubicBezTo>
                <a:lnTo>
                  <a:pt x="103622" y="3341575"/>
                </a:lnTo>
                <a:cubicBezTo>
                  <a:pt x="46393" y="3341575"/>
                  <a:pt x="0" y="3295182"/>
                  <a:pt x="0" y="3237953"/>
                </a:cubicBezTo>
                <a:lnTo>
                  <a:pt x="0" y="103622"/>
                </a:lnTo>
                <a:cubicBezTo>
                  <a:pt x="0" y="46432"/>
                  <a:pt x="46432" y="0"/>
                  <a:pt x="10362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92170" y="1355626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78516" y="1441972"/>
            <a:ext cx="172691" cy="172691"/>
          </a:xfrm>
          <a:custGeom>
            <a:avLst/>
            <a:gdLst/>
            <a:ahLst/>
            <a:cxnLst/>
            <a:rect l="l" t="t" r="r" b="b"/>
            <a:pathLst>
              <a:path w="172691" h="172691">
                <a:moveTo>
                  <a:pt x="48671" y="0"/>
                </a:moveTo>
                <a:lnTo>
                  <a:pt x="124223" y="0"/>
                </a:lnTo>
                <a:cubicBezTo>
                  <a:pt x="133161" y="0"/>
                  <a:pt x="140447" y="7353"/>
                  <a:pt x="140109" y="16257"/>
                </a:cubicBezTo>
                <a:cubicBezTo>
                  <a:pt x="140042" y="18045"/>
                  <a:pt x="139974" y="19833"/>
                  <a:pt x="139873" y="21586"/>
                </a:cubicBezTo>
                <a:lnTo>
                  <a:pt x="156603" y="21586"/>
                </a:lnTo>
                <a:cubicBezTo>
                  <a:pt x="165406" y="21586"/>
                  <a:pt x="173163" y="28872"/>
                  <a:pt x="172489" y="38383"/>
                </a:cubicBezTo>
                <a:cubicBezTo>
                  <a:pt x="169959" y="73360"/>
                  <a:pt x="152083" y="92585"/>
                  <a:pt x="132689" y="102637"/>
                </a:cubicBezTo>
                <a:cubicBezTo>
                  <a:pt x="127360" y="105402"/>
                  <a:pt x="121929" y="107460"/>
                  <a:pt x="116769" y="108978"/>
                </a:cubicBezTo>
                <a:cubicBezTo>
                  <a:pt x="109956" y="118624"/>
                  <a:pt x="102873" y="123717"/>
                  <a:pt x="97240" y="126449"/>
                </a:cubicBezTo>
                <a:lnTo>
                  <a:pt x="97240" y="151105"/>
                </a:lnTo>
                <a:lnTo>
                  <a:pt x="118826" y="151105"/>
                </a:lnTo>
                <a:cubicBezTo>
                  <a:pt x="124796" y="151105"/>
                  <a:pt x="129620" y="155928"/>
                  <a:pt x="129620" y="161898"/>
                </a:cubicBezTo>
                <a:cubicBezTo>
                  <a:pt x="129620" y="167868"/>
                  <a:pt x="124796" y="172691"/>
                  <a:pt x="118826" y="172691"/>
                </a:cubicBezTo>
                <a:lnTo>
                  <a:pt x="54067" y="172691"/>
                </a:lnTo>
                <a:cubicBezTo>
                  <a:pt x="48097" y="172691"/>
                  <a:pt x="43274" y="167868"/>
                  <a:pt x="43274" y="161898"/>
                </a:cubicBezTo>
                <a:cubicBezTo>
                  <a:pt x="43274" y="155928"/>
                  <a:pt x="48097" y="151105"/>
                  <a:pt x="54067" y="151105"/>
                </a:cubicBezTo>
                <a:lnTo>
                  <a:pt x="75654" y="151105"/>
                </a:lnTo>
                <a:lnTo>
                  <a:pt x="75654" y="126449"/>
                </a:lnTo>
                <a:cubicBezTo>
                  <a:pt x="70257" y="123852"/>
                  <a:pt x="63545" y="119029"/>
                  <a:pt x="57002" y="110158"/>
                </a:cubicBezTo>
                <a:cubicBezTo>
                  <a:pt x="50796" y="108539"/>
                  <a:pt x="44050" y="106077"/>
                  <a:pt x="37473" y="102367"/>
                </a:cubicBezTo>
                <a:cubicBezTo>
                  <a:pt x="19225" y="92147"/>
                  <a:pt x="2766" y="72888"/>
                  <a:pt x="405" y="38316"/>
                </a:cubicBezTo>
                <a:cubicBezTo>
                  <a:pt x="-236" y="28838"/>
                  <a:pt x="7488" y="21553"/>
                  <a:pt x="16291" y="21553"/>
                </a:cubicBezTo>
                <a:lnTo>
                  <a:pt x="33020" y="21553"/>
                </a:lnTo>
                <a:cubicBezTo>
                  <a:pt x="32919" y="19799"/>
                  <a:pt x="32852" y="18045"/>
                  <a:pt x="32784" y="16224"/>
                </a:cubicBezTo>
                <a:cubicBezTo>
                  <a:pt x="32447" y="7285"/>
                  <a:pt x="39732" y="-34"/>
                  <a:pt x="48671" y="-34"/>
                </a:cubicBezTo>
                <a:close/>
                <a:moveTo>
                  <a:pt x="34235" y="37776"/>
                </a:moveTo>
                <a:lnTo>
                  <a:pt x="16561" y="37776"/>
                </a:lnTo>
                <a:cubicBezTo>
                  <a:pt x="18652" y="66344"/>
                  <a:pt x="31772" y="80645"/>
                  <a:pt x="45298" y="88234"/>
                </a:cubicBezTo>
                <a:cubicBezTo>
                  <a:pt x="40441" y="75654"/>
                  <a:pt x="36427" y="59228"/>
                  <a:pt x="34235" y="37776"/>
                </a:cubicBezTo>
                <a:close/>
                <a:moveTo>
                  <a:pt x="128169" y="86615"/>
                </a:moveTo>
                <a:cubicBezTo>
                  <a:pt x="141829" y="78588"/>
                  <a:pt x="154174" y="64321"/>
                  <a:pt x="156265" y="37776"/>
                </a:cubicBezTo>
                <a:lnTo>
                  <a:pt x="138625" y="37776"/>
                </a:lnTo>
                <a:cubicBezTo>
                  <a:pt x="136534" y="58317"/>
                  <a:pt x="132756" y="74271"/>
                  <a:pt x="128169" y="86615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941167" y="1407433"/>
            <a:ext cx="1631932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Logros Principales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92170" y="1804623"/>
            <a:ext cx="5387966" cy="604419"/>
          </a:xfrm>
          <a:custGeom>
            <a:avLst/>
            <a:gdLst/>
            <a:ahLst/>
            <a:cxnLst/>
            <a:rect l="l" t="t" r="r" b="b"/>
            <a:pathLst>
              <a:path w="5387966" h="604419">
                <a:moveTo>
                  <a:pt x="69079" y="0"/>
                </a:moveTo>
                <a:lnTo>
                  <a:pt x="5318887" y="0"/>
                </a:lnTo>
                <a:cubicBezTo>
                  <a:pt x="5357038" y="0"/>
                  <a:pt x="5387966" y="30928"/>
                  <a:pt x="5387966" y="69079"/>
                </a:cubicBezTo>
                <a:lnTo>
                  <a:pt x="5387966" y="535340"/>
                </a:lnTo>
                <a:cubicBezTo>
                  <a:pt x="5387966" y="573492"/>
                  <a:pt x="5357038" y="604419"/>
                  <a:pt x="5318887" y="604419"/>
                </a:cubicBezTo>
                <a:lnTo>
                  <a:pt x="69079" y="604419"/>
                </a:lnTo>
                <a:cubicBezTo>
                  <a:pt x="30928" y="604419"/>
                  <a:pt x="0" y="573492"/>
                  <a:pt x="0" y="535340"/>
                </a:cubicBezTo>
                <a:lnTo>
                  <a:pt x="0" y="69079"/>
                </a:lnTo>
                <a:cubicBezTo>
                  <a:pt x="0" y="30928"/>
                  <a:pt x="30928" y="0"/>
                  <a:pt x="6907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95785" y="1925507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0"/>
                </a:moveTo>
                <a:lnTo>
                  <a:pt x="103615" y="0"/>
                </a:lnTo>
                <a:cubicBezTo>
                  <a:pt x="160801" y="0"/>
                  <a:pt x="207229" y="46428"/>
                  <a:pt x="207229" y="103615"/>
                </a:cubicBezTo>
                <a:lnTo>
                  <a:pt x="207229" y="103615"/>
                </a:lnTo>
                <a:cubicBezTo>
                  <a:pt x="207229" y="160801"/>
                  <a:pt x="160801" y="207229"/>
                  <a:pt x="103615" y="207229"/>
                </a:cubicBezTo>
                <a:lnTo>
                  <a:pt x="103615" y="207229"/>
                </a:lnTo>
                <a:cubicBezTo>
                  <a:pt x="46428" y="207229"/>
                  <a:pt x="0" y="160801"/>
                  <a:pt x="0" y="103615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1" name="Text 9"/>
          <p:cNvSpPr/>
          <p:nvPr/>
        </p:nvSpPr>
        <p:spPr>
          <a:xfrm>
            <a:off x="679027" y="1960045"/>
            <a:ext cx="94980" cy="138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06629" y="1908238"/>
            <a:ext cx="4930334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Desarrollo exitoso de una </a:t>
            </a:r>
            <a:pPr>
              <a:lnSpc>
                <a:spcPct val="140000"/>
              </a:lnSpc>
            </a:pPr>
            <a:r>
              <a:rPr lang="en-US" sz="952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aplicación full-stack completa</a:t>
            </a:r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con integración de IA que resuelve un problema real de gestión escolar familiar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92170" y="2473802"/>
            <a:ext cx="5387966" cy="604419"/>
          </a:xfrm>
          <a:custGeom>
            <a:avLst/>
            <a:gdLst/>
            <a:ahLst/>
            <a:cxnLst/>
            <a:rect l="l" t="t" r="r" b="b"/>
            <a:pathLst>
              <a:path w="5387966" h="604419">
                <a:moveTo>
                  <a:pt x="69079" y="0"/>
                </a:moveTo>
                <a:lnTo>
                  <a:pt x="5318887" y="0"/>
                </a:lnTo>
                <a:cubicBezTo>
                  <a:pt x="5357038" y="0"/>
                  <a:pt x="5387966" y="30928"/>
                  <a:pt x="5387966" y="69079"/>
                </a:cubicBezTo>
                <a:lnTo>
                  <a:pt x="5387966" y="535340"/>
                </a:lnTo>
                <a:cubicBezTo>
                  <a:pt x="5387966" y="573492"/>
                  <a:pt x="5357038" y="604419"/>
                  <a:pt x="5318887" y="604419"/>
                </a:cubicBezTo>
                <a:lnTo>
                  <a:pt x="69079" y="604419"/>
                </a:lnTo>
                <a:cubicBezTo>
                  <a:pt x="30928" y="604419"/>
                  <a:pt x="0" y="573492"/>
                  <a:pt x="0" y="535340"/>
                </a:cubicBezTo>
                <a:lnTo>
                  <a:pt x="0" y="69079"/>
                </a:lnTo>
                <a:cubicBezTo>
                  <a:pt x="0" y="30928"/>
                  <a:pt x="30928" y="0"/>
                  <a:pt x="6907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95785" y="2594686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0"/>
                </a:moveTo>
                <a:lnTo>
                  <a:pt x="103615" y="0"/>
                </a:lnTo>
                <a:cubicBezTo>
                  <a:pt x="160801" y="0"/>
                  <a:pt x="207229" y="46428"/>
                  <a:pt x="207229" y="103615"/>
                </a:cubicBezTo>
                <a:lnTo>
                  <a:pt x="207229" y="103615"/>
                </a:lnTo>
                <a:cubicBezTo>
                  <a:pt x="207229" y="160801"/>
                  <a:pt x="160801" y="207229"/>
                  <a:pt x="103615" y="207229"/>
                </a:cubicBezTo>
                <a:lnTo>
                  <a:pt x="103615" y="207229"/>
                </a:lnTo>
                <a:cubicBezTo>
                  <a:pt x="46428" y="207229"/>
                  <a:pt x="0" y="160801"/>
                  <a:pt x="0" y="103615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5" name="Text 13"/>
          <p:cNvSpPr/>
          <p:nvPr/>
        </p:nvSpPr>
        <p:spPr>
          <a:xfrm>
            <a:off x="670258" y="2629224"/>
            <a:ext cx="112249" cy="138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06629" y="2577416"/>
            <a:ext cx="4930334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Aplicación rigurosa de </a:t>
            </a:r>
            <a:pPr>
              <a:lnSpc>
                <a:spcPct val="140000"/>
              </a:lnSpc>
            </a:pPr>
            <a:r>
              <a:rPr lang="en-US" sz="952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buenas prácticas de ingeniería de software</a:t>
            </a:r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Clean Architecture, testing exhaustivo, CI/CD automatizado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92170" y="3142980"/>
            <a:ext cx="5387966" cy="604419"/>
          </a:xfrm>
          <a:custGeom>
            <a:avLst/>
            <a:gdLst/>
            <a:ahLst/>
            <a:cxnLst/>
            <a:rect l="l" t="t" r="r" b="b"/>
            <a:pathLst>
              <a:path w="5387966" h="604419">
                <a:moveTo>
                  <a:pt x="69079" y="0"/>
                </a:moveTo>
                <a:lnTo>
                  <a:pt x="5318887" y="0"/>
                </a:lnTo>
                <a:cubicBezTo>
                  <a:pt x="5357038" y="0"/>
                  <a:pt x="5387966" y="30928"/>
                  <a:pt x="5387966" y="69079"/>
                </a:cubicBezTo>
                <a:lnTo>
                  <a:pt x="5387966" y="535340"/>
                </a:lnTo>
                <a:cubicBezTo>
                  <a:pt x="5387966" y="573492"/>
                  <a:pt x="5357038" y="604419"/>
                  <a:pt x="5318887" y="604419"/>
                </a:cubicBezTo>
                <a:lnTo>
                  <a:pt x="69079" y="604419"/>
                </a:lnTo>
                <a:cubicBezTo>
                  <a:pt x="30928" y="604419"/>
                  <a:pt x="0" y="573492"/>
                  <a:pt x="0" y="535340"/>
                </a:cubicBezTo>
                <a:lnTo>
                  <a:pt x="0" y="69079"/>
                </a:lnTo>
                <a:cubicBezTo>
                  <a:pt x="0" y="30928"/>
                  <a:pt x="30928" y="0"/>
                  <a:pt x="6907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95785" y="3263864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0"/>
                </a:moveTo>
                <a:lnTo>
                  <a:pt x="103615" y="0"/>
                </a:lnTo>
                <a:cubicBezTo>
                  <a:pt x="160801" y="0"/>
                  <a:pt x="207229" y="46428"/>
                  <a:pt x="207229" y="103615"/>
                </a:cubicBezTo>
                <a:lnTo>
                  <a:pt x="207229" y="103615"/>
                </a:lnTo>
                <a:cubicBezTo>
                  <a:pt x="207229" y="160801"/>
                  <a:pt x="160801" y="207229"/>
                  <a:pt x="103615" y="207229"/>
                </a:cubicBezTo>
                <a:lnTo>
                  <a:pt x="103615" y="207229"/>
                </a:lnTo>
                <a:cubicBezTo>
                  <a:pt x="46428" y="207229"/>
                  <a:pt x="0" y="160801"/>
                  <a:pt x="0" y="103615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9" name="Text 17"/>
          <p:cNvSpPr/>
          <p:nvPr/>
        </p:nvSpPr>
        <p:spPr>
          <a:xfrm>
            <a:off x="668909" y="3298402"/>
            <a:ext cx="112249" cy="138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06629" y="3246595"/>
            <a:ext cx="4930334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Demostración de </a:t>
            </a:r>
            <a:pPr>
              <a:lnSpc>
                <a:spcPct val="140000"/>
              </a:lnSpc>
            </a:pPr>
            <a:r>
              <a:rPr lang="en-US" sz="952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competencias técnicas adquiridas</a:t>
            </a:r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en el máster: desarrollo con IA, arquitectura, testing, DevOps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92170" y="3812159"/>
            <a:ext cx="5387966" cy="604419"/>
          </a:xfrm>
          <a:custGeom>
            <a:avLst/>
            <a:gdLst/>
            <a:ahLst/>
            <a:cxnLst/>
            <a:rect l="l" t="t" r="r" b="b"/>
            <a:pathLst>
              <a:path w="5387966" h="604419">
                <a:moveTo>
                  <a:pt x="69079" y="0"/>
                </a:moveTo>
                <a:lnTo>
                  <a:pt x="5318887" y="0"/>
                </a:lnTo>
                <a:cubicBezTo>
                  <a:pt x="5357038" y="0"/>
                  <a:pt x="5387966" y="30928"/>
                  <a:pt x="5387966" y="69079"/>
                </a:cubicBezTo>
                <a:lnTo>
                  <a:pt x="5387966" y="535340"/>
                </a:lnTo>
                <a:cubicBezTo>
                  <a:pt x="5387966" y="573492"/>
                  <a:pt x="5357038" y="604419"/>
                  <a:pt x="5318887" y="604419"/>
                </a:cubicBezTo>
                <a:lnTo>
                  <a:pt x="69079" y="604419"/>
                </a:lnTo>
                <a:cubicBezTo>
                  <a:pt x="30928" y="604419"/>
                  <a:pt x="0" y="573492"/>
                  <a:pt x="0" y="535340"/>
                </a:cubicBezTo>
                <a:lnTo>
                  <a:pt x="0" y="69079"/>
                </a:lnTo>
                <a:cubicBezTo>
                  <a:pt x="0" y="30928"/>
                  <a:pt x="30928" y="0"/>
                  <a:pt x="6907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95785" y="3933042"/>
            <a:ext cx="207229" cy="207229"/>
          </a:xfrm>
          <a:custGeom>
            <a:avLst/>
            <a:gdLst/>
            <a:ahLst/>
            <a:cxnLst/>
            <a:rect l="l" t="t" r="r" b="b"/>
            <a:pathLst>
              <a:path w="207229" h="207229">
                <a:moveTo>
                  <a:pt x="103615" y="0"/>
                </a:moveTo>
                <a:lnTo>
                  <a:pt x="103615" y="0"/>
                </a:lnTo>
                <a:cubicBezTo>
                  <a:pt x="160801" y="0"/>
                  <a:pt x="207229" y="46428"/>
                  <a:pt x="207229" y="103615"/>
                </a:cubicBezTo>
                <a:lnTo>
                  <a:pt x="207229" y="103615"/>
                </a:lnTo>
                <a:cubicBezTo>
                  <a:pt x="207229" y="160801"/>
                  <a:pt x="160801" y="207229"/>
                  <a:pt x="103615" y="207229"/>
                </a:cubicBezTo>
                <a:lnTo>
                  <a:pt x="103615" y="207229"/>
                </a:lnTo>
                <a:cubicBezTo>
                  <a:pt x="46428" y="207229"/>
                  <a:pt x="0" y="160801"/>
                  <a:pt x="0" y="103615"/>
                </a:cubicBezTo>
                <a:lnTo>
                  <a:pt x="0" y="103615"/>
                </a:lnTo>
                <a:cubicBezTo>
                  <a:pt x="0" y="46428"/>
                  <a:pt x="46428" y="0"/>
                  <a:pt x="103615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3" name="Text 21"/>
          <p:cNvSpPr/>
          <p:nvPr/>
        </p:nvSpPr>
        <p:spPr>
          <a:xfrm>
            <a:off x="668909" y="3967581"/>
            <a:ext cx="112249" cy="1381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6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06629" y="3915773"/>
            <a:ext cx="4930334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Creación de una </a:t>
            </a:r>
            <a:pPr>
              <a:lnSpc>
                <a:spcPct val="140000"/>
              </a:lnSpc>
            </a:pPr>
            <a:r>
              <a:rPr lang="en-US" sz="952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herramienta útil</a:t>
            </a:r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que puede mejorar significativamente la calidad de vida de familias con hijos en edad escolar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49700" y="4666980"/>
            <a:ext cx="5672907" cy="1355626"/>
          </a:xfrm>
          <a:custGeom>
            <a:avLst/>
            <a:gdLst/>
            <a:ahLst/>
            <a:cxnLst/>
            <a:rect l="l" t="t" r="r" b="b"/>
            <a:pathLst>
              <a:path w="5672907" h="1355626">
                <a:moveTo>
                  <a:pt x="103610" y="0"/>
                </a:moveTo>
                <a:lnTo>
                  <a:pt x="5569296" y="0"/>
                </a:lnTo>
                <a:cubicBezTo>
                  <a:pt x="5626519" y="0"/>
                  <a:pt x="5672907" y="46388"/>
                  <a:pt x="5672907" y="103610"/>
                </a:cubicBezTo>
                <a:lnTo>
                  <a:pt x="5672907" y="1252016"/>
                </a:lnTo>
                <a:cubicBezTo>
                  <a:pt x="5672907" y="1309238"/>
                  <a:pt x="5626519" y="1355626"/>
                  <a:pt x="5569296" y="1355626"/>
                </a:cubicBezTo>
                <a:lnTo>
                  <a:pt x="103610" y="1355626"/>
                </a:lnTo>
                <a:cubicBezTo>
                  <a:pt x="46388" y="1355626"/>
                  <a:pt x="0" y="1309238"/>
                  <a:pt x="0" y="1252016"/>
                </a:cubicBezTo>
                <a:lnTo>
                  <a:pt x="0" y="103610"/>
                </a:lnTo>
                <a:cubicBezTo>
                  <a:pt x="0" y="46426"/>
                  <a:pt x="46426" y="0"/>
                  <a:pt x="103610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43977" y="4826720"/>
            <a:ext cx="155422" cy="207229"/>
          </a:xfrm>
          <a:custGeom>
            <a:avLst/>
            <a:gdLst/>
            <a:ahLst/>
            <a:cxnLst/>
            <a:rect l="l" t="t" r="r" b="b"/>
            <a:pathLst>
              <a:path w="155422" h="207229">
                <a:moveTo>
                  <a:pt x="118550" y="155422"/>
                </a:moveTo>
                <a:cubicBezTo>
                  <a:pt x="121504" y="146396"/>
                  <a:pt x="127414" y="138220"/>
                  <a:pt x="134092" y="131178"/>
                </a:cubicBezTo>
                <a:cubicBezTo>
                  <a:pt x="147327" y="117255"/>
                  <a:pt x="155422" y="98434"/>
                  <a:pt x="155422" y="77711"/>
                </a:cubicBezTo>
                <a:cubicBezTo>
                  <a:pt x="155422" y="34808"/>
                  <a:pt x="120614" y="0"/>
                  <a:pt x="77711" y="0"/>
                </a:cubicBezTo>
                <a:cubicBezTo>
                  <a:pt x="34808" y="0"/>
                  <a:pt x="0" y="34808"/>
                  <a:pt x="0" y="77711"/>
                </a:cubicBezTo>
                <a:cubicBezTo>
                  <a:pt x="0" y="98434"/>
                  <a:pt x="8095" y="117255"/>
                  <a:pt x="21330" y="131178"/>
                </a:cubicBezTo>
                <a:cubicBezTo>
                  <a:pt x="28008" y="138220"/>
                  <a:pt x="33958" y="146396"/>
                  <a:pt x="36872" y="155422"/>
                </a:cubicBezTo>
                <a:lnTo>
                  <a:pt x="118509" y="155422"/>
                </a:lnTo>
                <a:close/>
                <a:moveTo>
                  <a:pt x="116567" y="174850"/>
                </a:moveTo>
                <a:lnTo>
                  <a:pt x="38856" y="174850"/>
                </a:lnTo>
                <a:lnTo>
                  <a:pt x="38856" y="181326"/>
                </a:lnTo>
                <a:cubicBezTo>
                  <a:pt x="38856" y="199216"/>
                  <a:pt x="53345" y="213705"/>
                  <a:pt x="71235" y="213705"/>
                </a:cubicBezTo>
                <a:lnTo>
                  <a:pt x="84187" y="213705"/>
                </a:lnTo>
                <a:cubicBezTo>
                  <a:pt x="102077" y="213705"/>
                  <a:pt x="116567" y="199216"/>
                  <a:pt x="116567" y="181326"/>
                </a:cubicBezTo>
                <a:lnTo>
                  <a:pt x="116567" y="174850"/>
                </a:lnTo>
                <a:close/>
                <a:moveTo>
                  <a:pt x="74473" y="45331"/>
                </a:moveTo>
                <a:cubicBezTo>
                  <a:pt x="58364" y="45331"/>
                  <a:pt x="45331" y="58364"/>
                  <a:pt x="45331" y="74473"/>
                </a:cubicBezTo>
                <a:cubicBezTo>
                  <a:pt x="45331" y="79856"/>
                  <a:pt x="41001" y="84187"/>
                  <a:pt x="35618" y="84187"/>
                </a:cubicBezTo>
                <a:cubicBezTo>
                  <a:pt x="30234" y="84187"/>
                  <a:pt x="25904" y="79856"/>
                  <a:pt x="25904" y="74473"/>
                </a:cubicBezTo>
                <a:cubicBezTo>
                  <a:pt x="25904" y="47638"/>
                  <a:pt x="47638" y="25904"/>
                  <a:pt x="74473" y="25904"/>
                </a:cubicBezTo>
                <a:cubicBezTo>
                  <a:pt x="79856" y="25904"/>
                  <a:pt x="84187" y="30234"/>
                  <a:pt x="84187" y="35618"/>
                </a:cubicBezTo>
                <a:cubicBezTo>
                  <a:pt x="84187" y="41001"/>
                  <a:pt x="79856" y="45331"/>
                  <a:pt x="74473" y="453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7" name="Text 25"/>
          <p:cNvSpPr/>
          <p:nvPr/>
        </p:nvSpPr>
        <p:spPr>
          <a:xfrm>
            <a:off x="854822" y="4809450"/>
            <a:ext cx="1890969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Impacto del Proyecto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92170" y="5154833"/>
            <a:ext cx="1726912" cy="725303"/>
          </a:xfrm>
          <a:custGeom>
            <a:avLst/>
            <a:gdLst/>
            <a:ahLst/>
            <a:cxnLst/>
            <a:rect l="l" t="t" r="r" b="b"/>
            <a:pathLst>
              <a:path w="1726912" h="725303">
                <a:moveTo>
                  <a:pt x="69078" y="0"/>
                </a:moveTo>
                <a:lnTo>
                  <a:pt x="1657834" y="0"/>
                </a:lnTo>
                <a:cubicBezTo>
                  <a:pt x="1695985" y="0"/>
                  <a:pt x="1726912" y="30927"/>
                  <a:pt x="1726912" y="69078"/>
                </a:cubicBezTo>
                <a:lnTo>
                  <a:pt x="1726912" y="656225"/>
                </a:lnTo>
                <a:cubicBezTo>
                  <a:pt x="1726912" y="694376"/>
                  <a:pt x="1695985" y="725303"/>
                  <a:pt x="1657834" y="725303"/>
                </a:cubicBezTo>
                <a:lnTo>
                  <a:pt x="69078" y="725303"/>
                </a:lnTo>
                <a:cubicBezTo>
                  <a:pt x="30927" y="725303"/>
                  <a:pt x="0" y="694376"/>
                  <a:pt x="0" y="656225"/>
                </a:cubicBezTo>
                <a:lnTo>
                  <a:pt x="0" y="69078"/>
                </a:lnTo>
                <a:cubicBezTo>
                  <a:pt x="0" y="30927"/>
                  <a:pt x="30927" y="0"/>
                  <a:pt x="6907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531025" y="5258448"/>
            <a:ext cx="1649201" cy="310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4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65564" y="5603830"/>
            <a:ext cx="1580125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Problema resuelto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2322022" y="5154833"/>
            <a:ext cx="1726912" cy="725303"/>
          </a:xfrm>
          <a:custGeom>
            <a:avLst/>
            <a:gdLst/>
            <a:ahLst/>
            <a:cxnLst/>
            <a:rect l="l" t="t" r="r" b="b"/>
            <a:pathLst>
              <a:path w="1726912" h="725303">
                <a:moveTo>
                  <a:pt x="69078" y="0"/>
                </a:moveTo>
                <a:lnTo>
                  <a:pt x="1657834" y="0"/>
                </a:lnTo>
                <a:cubicBezTo>
                  <a:pt x="1695985" y="0"/>
                  <a:pt x="1726912" y="30927"/>
                  <a:pt x="1726912" y="69078"/>
                </a:cubicBezTo>
                <a:lnTo>
                  <a:pt x="1726912" y="656225"/>
                </a:lnTo>
                <a:cubicBezTo>
                  <a:pt x="1726912" y="694376"/>
                  <a:pt x="1695985" y="725303"/>
                  <a:pt x="1657834" y="725303"/>
                </a:cubicBezTo>
                <a:lnTo>
                  <a:pt x="69078" y="725303"/>
                </a:lnTo>
                <a:cubicBezTo>
                  <a:pt x="30927" y="725303"/>
                  <a:pt x="0" y="694376"/>
                  <a:pt x="0" y="656225"/>
                </a:cubicBezTo>
                <a:lnTo>
                  <a:pt x="0" y="69078"/>
                </a:lnTo>
                <a:cubicBezTo>
                  <a:pt x="0" y="30927"/>
                  <a:pt x="30927" y="0"/>
                  <a:pt x="6907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2360878" y="5258448"/>
            <a:ext cx="1649201" cy="310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4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395416" y="5603830"/>
            <a:ext cx="1580125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efectiva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151875" y="5154833"/>
            <a:ext cx="1726912" cy="725303"/>
          </a:xfrm>
          <a:custGeom>
            <a:avLst/>
            <a:gdLst/>
            <a:ahLst/>
            <a:cxnLst/>
            <a:rect l="l" t="t" r="r" b="b"/>
            <a:pathLst>
              <a:path w="1726912" h="725303">
                <a:moveTo>
                  <a:pt x="69078" y="0"/>
                </a:moveTo>
                <a:lnTo>
                  <a:pt x="1657834" y="0"/>
                </a:lnTo>
                <a:cubicBezTo>
                  <a:pt x="1695985" y="0"/>
                  <a:pt x="1726912" y="30927"/>
                  <a:pt x="1726912" y="69078"/>
                </a:cubicBezTo>
                <a:lnTo>
                  <a:pt x="1726912" y="656225"/>
                </a:lnTo>
                <a:cubicBezTo>
                  <a:pt x="1726912" y="694376"/>
                  <a:pt x="1695985" y="725303"/>
                  <a:pt x="1657834" y="725303"/>
                </a:cubicBezTo>
                <a:lnTo>
                  <a:pt x="69078" y="725303"/>
                </a:lnTo>
                <a:cubicBezTo>
                  <a:pt x="30927" y="725303"/>
                  <a:pt x="0" y="694376"/>
                  <a:pt x="0" y="656225"/>
                </a:cubicBezTo>
                <a:lnTo>
                  <a:pt x="0" y="69078"/>
                </a:lnTo>
                <a:cubicBezTo>
                  <a:pt x="0" y="30927"/>
                  <a:pt x="30927" y="0"/>
                  <a:pt x="6907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4190730" y="5258448"/>
            <a:ext cx="1649201" cy="3108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4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Ética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225268" y="5603830"/>
            <a:ext cx="1580125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Uso responsable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67370" y="1213156"/>
            <a:ext cx="5672907" cy="4308646"/>
          </a:xfrm>
          <a:custGeom>
            <a:avLst/>
            <a:gdLst/>
            <a:ahLst/>
            <a:cxnLst/>
            <a:rect l="l" t="t" r="r" b="b"/>
            <a:pathLst>
              <a:path w="5672907" h="4308646">
                <a:moveTo>
                  <a:pt x="103623" y="0"/>
                </a:moveTo>
                <a:lnTo>
                  <a:pt x="5569284" y="0"/>
                </a:lnTo>
                <a:cubicBezTo>
                  <a:pt x="5626513" y="0"/>
                  <a:pt x="5672907" y="46394"/>
                  <a:pt x="5672907" y="103623"/>
                </a:cubicBezTo>
                <a:lnTo>
                  <a:pt x="5672907" y="4205023"/>
                </a:lnTo>
                <a:cubicBezTo>
                  <a:pt x="5672907" y="4262252"/>
                  <a:pt x="5626513" y="4308646"/>
                  <a:pt x="5569284" y="4308646"/>
                </a:cubicBezTo>
                <a:lnTo>
                  <a:pt x="103623" y="4308646"/>
                </a:lnTo>
                <a:cubicBezTo>
                  <a:pt x="46394" y="4308646"/>
                  <a:pt x="0" y="4262252"/>
                  <a:pt x="0" y="4205023"/>
                </a:cubicBezTo>
                <a:lnTo>
                  <a:pt x="0" y="103623"/>
                </a:lnTo>
                <a:cubicBezTo>
                  <a:pt x="0" y="46432"/>
                  <a:pt x="46432" y="0"/>
                  <a:pt x="103623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09840" y="1355626"/>
            <a:ext cx="345382" cy="345382"/>
          </a:xfrm>
          <a:custGeom>
            <a:avLst/>
            <a:gdLst/>
            <a:ahLst/>
            <a:cxnLst/>
            <a:rect l="l" t="t" r="r" b="b"/>
            <a:pathLst>
              <a:path w="345382" h="345382">
                <a:moveTo>
                  <a:pt x="69076" y="0"/>
                </a:moveTo>
                <a:lnTo>
                  <a:pt x="276306" y="0"/>
                </a:lnTo>
                <a:cubicBezTo>
                  <a:pt x="314456" y="0"/>
                  <a:pt x="345382" y="30927"/>
                  <a:pt x="345382" y="69076"/>
                </a:cubicBezTo>
                <a:lnTo>
                  <a:pt x="345382" y="276306"/>
                </a:lnTo>
                <a:cubicBezTo>
                  <a:pt x="345382" y="314456"/>
                  <a:pt x="314456" y="345382"/>
                  <a:pt x="276306" y="345382"/>
                </a:cubicBezTo>
                <a:lnTo>
                  <a:pt x="69076" y="345382"/>
                </a:lnTo>
                <a:cubicBezTo>
                  <a:pt x="30927" y="345382"/>
                  <a:pt x="0" y="314456"/>
                  <a:pt x="0" y="276306"/>
                </a:cubicBezTo>
                <a:lnTo>
                  <a:pt x="0" y="69076"/>
                </a:lnTo>
                <a:cubicBezTo>
                  <a:pt x="0" y="30952"/>
                  <a:pt x="30952" y="0"/>
                  <a:pt x="69076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85393" y="1441972"/>
            <a:ext cx="194278" cy="172691"/>
          </a:xfrm>
          <a:custGeom>
            <a:avLst/>
            <a:gdLst/>
            <a:ahLst/>
            <a:cxnLst/>
            <a:rect l="l" t="t" r="r" b="b"/>
            <a:pathLst>
              <a:path w="194278" h="172691">
                <a:moveTo>
                  <a:pt x="16190" y="66041"/>
                </a:moveTo>
                <a:lnTo>
                  <a:pt x="86750" y="95081"/>
                </a:lnTo>
                <a:cubicBezTo>
                  <a:pt x="90056" y="96431"/>
                  <a:pt x="93564" y="97139"/>
                  <a:pt x="97139" y="97139"/>
                </a:cubicBezTo>
                <a:cubicBezTo>
                  <a:pt x="100714" y="97139"/>
                  <a:pt x="104222" y="96431"/>
                  <a:pt x="107527" y="95081"/>
                </a:cubicBezTo>
                <a:lnTo>
                  <a:pt x="189286" y="61420"/>
                </a:lnTo>
                <a:cubicBezTo>
                  <a:pt x="192321" y="60172"/>
                  <a:pt x="194278" y="57238"/>
                  <a:pt x="194278" y="53966"/>
                </a:cubicBezTo>
                <a:cubicBezTo>
                  <a:pt x="194278" y="50694"/>
                  <a:pt x="192321" y="47760"/>
                  <a:pt x="189286" y="46512"/>
                </a:cubicBezTo>
                <a:lnTo>
                  <a:pt x="107527" y="12851"/>
                </a:lnTo>
                <a:cubicBezTo>
                  <a:pt x="104222" y="11502"/>
                  <a:pt x="100714" y="10793"/>
                  <a:pt x="97139" y="10793"/>
                </a:cubicBezTo>
                <a:cubicBezTo>
                  <a:pt x="93564" y="10793"/>
                  <a:pt x="90056" y="11502"/>
                  <a:pt x="86750" y="12851"/>
                </a:cubicBezTo>
                <a:lnTo>
                  <a:pt x="4992" y="46512"/>
                </a:lnTo>
                <a:cubicBezTo>
                  <a:pt x="1956" y="47760"/>
                  <a:pt x="0" y="50694"/>
                  <a:pt x="0" y="53966"/>
                </a:cubicBezTo>
                <a:lnTo>
                  <a:pt x="0" y="153803"/>
                </a:lnTo>
                <a:cubicBezTo>
                  <a:pt x="0" y="158289"/>
                  <a:pt x="3609" y="161898"/>
                  <a:pt x="8095" y="161898"/>
                </a:cubicBezTo>
                <a:cubicBezTo>
                  <a:pt x="12581" y="161898"/>
                  <a:pt x="16190" y="158289"/>
                  <a:pt x="16190" y="153803"/>
                </a:cubicBezTo>
                <a:lnTo>
                  <a:pt x="16190" y="66041"/>
                </a:lnTo>
                <a:close/>
                <a:moveTo>
                  <a:pt x="32380" y="90224"/>
                </a:moveTo>
                <a:lnTo>
                  <a:pt x="32380" y="129518"/>
                </a:lnTo>
                <a:cubicBezTo>
                  <a:pt x="32380" y="147395"/>
                  <a:pt x="61386" y="161898"/>
                  <a:pt x="97139" y="161898"/>
                </a:cubicBezTo>
                <a:cubicBezTo>
                  <a:pt x="132891" y="161898"/>
                  <a:pt x="161898" y="147395"/>
                  <a:pt x="161898" y="129518"/>
                </a:cubicBezTo>
                <a:lnTo>
                  <a:pt x="161898" y="90191"/>
                </a:lnTo>
                <a:lnTo>
                  <a:pt x="113700" y="110057"/>
                </a:lnTo>
                <a:cubicBezTo>
                  <a:pt x="108438" y="112216"/>
                  <a:pt x="102839" y="113329"/>
                  <a:pt x="97139" y="113329"/>
                </a:cubicBezTo>
                <a:cubicBezTo>
                  <a:pt x="91439" y="113329"/>
                  <a:pt x="85840" y="112216"/>
                  <a:pt x="80578" y="110057"/>
                </a:cubicBezTo>
                <a:lnTo>
                  <a:pt x="32380" y="90191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0" name="Text 38"/>
          <p:cNvSpPr/>
          <p:nvPr/>
        </p:nvSpPr>
        <p:spPr>
          <a:xfrm>
            <a:off x="6758837" y="1407433"/>
            <a:ext cx="1726912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Aprendizajes Clave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27109" y="1804623"/>
            <a:ext cx="5370697" cy="846187"/>
          </a:xfrm>
          <a:custGeom>
            <a:avLst/>
            <a:gdLst/>
            <a:ahLst/>
            <a:cxnLst/>
            <a:rect l="l" t="t" r="r" b="b"/>
            <a:pathLst>
              <a:path w="5370697" h="846187">
                <a:moveTo>
                  <a:pt x="34538" y="0"/>
                </a:moveTo>
                <a:lnTo>
                  <a:pt x="5301623" y="0"/>
                </a:lnTo>
                <a:cubicBezTo>
                  <a:pt x="5339771" y="0"/>
                  <a:pt x="5370697" y="30926"/>
                  <a:pt x="5370697" y="69074"/>
                </a:cubicBezTo>
                <a:lnTo>
                  <a:pt x="5370697" y="777113"/>
                </a:lnTo>
                <a:cubicBezTo>
                  <a:pt x="5370697" y="815261"/>
                  <a:pt x="5339771" y="846187"/>
                  <a:pt x="5301623" y="846187"/>
                </a:cubicBez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327109" y="1804623"/>
            <a:ext cx="34538" cy="846187"/>
          </a:xfrm>
          <a:custGeom>
            <a:avLst/>
            <a:gdLst/>
            <a:ahLst/>
            <a:cxnLst/>
            <a:rect l="l" t="t" r="r" b="b"/>
            <a:pathLst>
              <a:path w="34538" h="846187">
                <a:moveTo>
                  <a:pt x="34538" y="0"/>
                </a:moveTo>
                <a:lnTo>
                  <a:pt x="34538" y="0"/>
                </a:lnTo>
                <a:lnTo>
                  <a:pt x="34538" y="846187"/>
                </a:ln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3" name="Text 41"/>
          <p:cNvSpPr/>
          <p:nvPr/>
        </p:nvSpPr>
        <p:spPr>
          <a:xfrm>
            <a:off x="6447993" y="1908238"/>
            <a:ext cx="521527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Desarrollo con IA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47993" y="2150006"/>
            <a:ext cx="5206640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efectiva de modelos de lenguaje en aplicaciones reales, prompting estructurado y gestión de respuestas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27109" y="2715569"/>
            <a:ext cx="5370697" cy="846187"/>
          </a:xfrm>
          <a:custGeom>
            <a:avLst/>
            <a:gdLst/>
            <a:ahLst/>
            <a:cxnLst/>
            <a:rect l="l" t="t" r="r" b="b"/>
            <a:pathLst>
              <a:path w="5370697" h="846187">
                <a:moveTo>
                  <a:pt x="34538" y="0"/>
                </a:moveTo>
                <a:lnTo>
                  <a:pt x="5301623" y="0"/>
                </a:lnTo>
                <a:cubicBezTo>
                  <a:pt x="5339771" y="0"/>
                  <a:pt x="5370697" y="30926"/>
                  <a:pt x="5370697" y="69074"/>
                </a:cubicBezTo>
                <a:lnTo>
                  <a:pt x="5370697" y="777113"/>
                </a:lnTo>
                <a:cubicBezTo>
                  <a:pt x="5370697" y="815261"/>
                  <a:pt x="5339771" y="846187"/>
                  <a:pt x="5301623" y="846187"/>
                </a:cubicBez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6327109" y="2715569"/>
            <a:ext cx="34538" cy="846187"/>
          </a:xfrm>
          <a:custGeom>
            <a:avLst/>
            <a:gdLst/>
            <a:ahLst/>
            <a:cxnLst/>
            <a:rect l="l" t="t" r="r" b="b"/>
            <a:pathLst>
              <a:path w="34538" h="846187">
                <a:moveTo>
                  <a:pt x="34538" y="0"/>
                </a:moveTo>
                <a:lnTo>
                  <a:pt x="34538" y="0"/>
                </a:lnTo>
                <a:lnTo>
                  <a:pt x="34538" y="846187"/>
                </a:ln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7" name="Text 45"/>
          <p:cNvSpPr/>
          <p:nvPr/>
        </p:nvSpPr>
        <p:spPr>
          <a:xfrm>
            <a:off x="6447993" y="2819184"/>
            <a:ext cx="521527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Arquitectura de Software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47993" y="3060952"/>
            <a:ext cx="5206640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Importancia de la separación de concerns, Clean Architecture y patrones de diseño para mantenibilidad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27109" y="3626516"/>
            <a:ext cx="5370697" cy="846187"/>
          </a:xfrm>
          <a:custGeom>
            <a:avLst/>
            <a:gdLst/>
            <a:ahLst/>
            <a:cxnLst/>
            <a:rect l="l" t="t" r="r" b="b"/>
            <a:pathLst>
              <a:path w="5370697" h="846187">
                <a:moveTo>
                  <a:pt x="34538" y="0"/>
                </a:moveTo>
                <a:lnTo>
                  <a:pt x="5301623" y="0"/>
                </a:lnTo>
                <a:cubicBezTo>
                  <a:pt x="5339771" y="0"/>
                  <a:pt x="5370697" y="30926"/>
                  <a:pt x="5370697" y="69074"/>
                </a:cubicBezTo>
                <a:lnTo>
                  <a:pt x="5370697" y="777113"/>
                </a:lnTo>
                <a:cubicBezTo>
                  <a:pt x="5370697" y="815261"/>
                  <a:pt x="5339771" y="846187"/>
                  <a:pt x="5301623" y="846187"/>
                </a:cubicBez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327109" y="3626516"/>
            <a:ext cx="34538" cy="846187"/>
          </a:xfrm>
          <a:custGeom>
            <a:avLst/>
            <a:gdLst/>
            <a:ahLst/>
            <a:cxnLst/>
            <a:rect l="l" t="t" r="r" b="b"/>
            <a:pathLst>
              <a:path w="34538" h="846187">
                <a:moveTo>
                  <a:pt x="34538" y="0"/>
                </a:moveTo>
                <a:lnTo>
                  <a:pt x="34538" y="0"/>
                </a:lnTo>
                <a:lnTo>
                  <a:pt x="34538" y="846187"/>
                </a:ln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51" name="Text 49"/>
          <p:cNvSpPr/>
          <p:nvPr/>
        </p:nvSpPr>
        <p:spPr>
          <a:xfrm>
            <a:off x="6447993" y="3730130"/>
            <a:ext cx="521527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 &amp; Calidad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47993" y="3971898"/>
            <a:ext cx="5206640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 no es opcional: unitarios, integración, cobertura y CI/CD son fundamentales para proyectos profesionales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27109" y="4537462"/>
            <a:ext cx="5370697" cy="846187"/>
          </a:xfrm>
          <a:custGeom>
            <a:avLst/>
            <a:gdLst/>
            <a:ahLst/>
            <a:cxnLst/>
            <a:rect l="l" t="t" r="r" b="b"/>
            <a:pathLst>
              <a:path w="5370697" h="846187">
                <a:moveTo>
                  <a:pt x="34538" y="0"/>
                </a:moveTo>
                <a:lnTo>
                  <a:pt x="5301623" y="0"/>
                </a:lnTo>
                <a:cubicBezTo>
                  <a:pt x="5339771" y="0"/>
                  <a:pt x="5370697" y="30926"/>
                  <a:pt x="5370697" y="69074"/>
                </a:cubicBezTo>
                <a:lnTo>
                  <a:pt x="5370697" y="777113"/>
                </a:lnTo>
                <a:cubicBezTo>
                  <a:pt x="5370697" y="815261"/>
                  <a:pt x="5339771" y="846187"/>
                  <a:pt x="5301623" y="846187"/>
                </a:cubicBez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6327109" y="4537462"/>
            <a:ext cx="34538" cy="846187"/>
          </a:xfrm>
          <a:custGeom>
            <a:avLst/>
            <a:gdLst/>
            <a:ahLst/>
            <a:cxnLst/>
            <a:rect l="l" t="t" r="r" b="b"/>
            <a:pathLst>
              <a:path w="34538" h="846187">
                <a:moveTo>
                  <a:pt x="34538" y="0"/>
                </a:moveTo>
                <a:lnTo>
                  <a:pt x="34538" y="0"/>
                </a:lnTo>
                <a:lnTo>
                  <a:pt x="34538" y="846187"/>
                </a:lnTo>
                <a:lnTo>
                  <a:pt x="34538" y="846187"/>
                </a:lnTo>
                <a:cubicBezTo>
                  <a:pt x="15463" y="846187"/>
                  <a:pt x="0" y="830724"/>
                  <a:pt x="0" y="811649"/>
                </a:cubicBezTo>
                <a:lnTo>
                  <a:pt x="0" y="34538"/>
                </a:lnTo>
                <a:cubicBezTo>
                  <a:pt x="0" y="15476"/>
                  <a:pt x="15476" y="0"/>
                  <a:pt x="34538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5" name="Text 53"/>
          <p:cNvSpPr/>
          <p:nvPr/>
        </p:nvSpPr>
        <p:spPr>
          <a:xfrm>
            <a:off x="6447993" y="4641076"/>
            <a:ext cx="521527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DevOps &amp; Deploy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447993" y="4882844"/>
            <a:ext cx="5206640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Automatización de pipelines, gestión de entornos y despliegue continuo en plataformas cloud modernas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167370" y="5634051"/>
            <a:ext cx="5672907" cy="1027513"/>
          </a:xfrm>
          <a:custGeom>
            <a:avLst/>
            <a:gdLst/>
            <a:ahLst/>
            <a:cxnLst/>
            <a:rect l="l" t="t" r="r" b="b"/>
            <a:pathLst>
              <a:path w="5672907" h="1027513">
                <a:moveTo>
                  <a:pt x="103614" y="0"/>
                </a:moveTo>
                <a:lnTo>
                  <a:pt x="5569292" y="0"/>
                </a:lnTo>
                <a:cubicBezTo>
                  <a:pt x="5626517" y="0"/>
                  <a:pt x="5672907" y="46390"/>
                  <a:pt x="5672907" y="103614"/>
                </a:cubicBezTo>
                <a:lnTo>
                  <a:pt x="5672907" y="923898"/>
                </a:lnTo>
                <a:cubicBezTo>
                  <a:pt x="5672907" y="981123"/>
                  <a:pt x="5626517" y="1027513"/>
                  <a:pt x="5569292" y="1027513"/>
                </a:cubicBezTo>
                <a:lnTo>
                  <a:pt x="103614" y="1027513"/>
                </a:lnTo>
                <a:cubicBezTo>
                  <a:pt x="46390" y="1027513"/>
                  <a:pt x="0" y="981123"/>
                  <a:pt x="0" y="923898"/>
                </a:cubicBezTo>
                <a:lnTo>
                  <a:pt x="0" y="103614"/>
                </a:lnTo>
                <a:cubicBezTo>
                  <a:pt x="0" y="46428"/>
                  <a:pt x="46428" y="0"/>
                  <a:pt x="10361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6320633" y="5811059"/>
            <a:ext cx="194278" cy="172691"/>
          </a:xfrm>
          <a:custGeom>
            <a:avLst/>
            <a:gdLst/>
            <a:ahLst/>
            <a:cxnLst/>
            <a:rect l="l" t="t" r="r" b="b"/>
            <a:pathLst>
              <a:path w="194278" h="172691">
                <a:moveTo>
                  <a:pt x="104390" y="-6375"/>
                </a:moveTo>
                <a:cubicBezTo>
                  <a:pt x="103008" y="-9073"/>
                  <a:pt x="100208" y="-10793"/>
                  <a:pt x="97173" y="-10793"/>
                </a:cubicBezTo>
                <a:cubicBezTo>
                  <a:pt x="94137" y="-10793"/>
                  <a:pt x="91337" y="-9073"/>
                  <a:pt x="89955" y="-6375"/>
                </a:cubicBezTo>
                <a:lnTo>
                  <a:pt x="65130" y="42262"/>
                </a:lnTo>
                <a:lnTo>
                  <a:pt x="11198" y="50829"/>
                </a:lnTo>
                <a:cubicBezTo>
                  <a:pt x="8196" y="51301"/>
                  <a:pt x="5700" y="53426"/>
                  <a:pt x="4756" y="56327"/>
                </a:cubicBezTo>
                <a:cubicBezTo>
                  <a:pt x="3811" y="59228"/>
                  <a:pt x="4587" y="62398"/>
                  <a:pt x="6712" y="64557"/>
                </a:cubicBezTo>
                <a:lnTo>
                  <a:pt x="45298" y="103176"/>
                </a:lnTo>
                <a:lnTo>
                  <a:pt x="36798" y="157109"/>
                </a:lnTo>
                <a:cubicBezTo>
                  <a:pt x="36326" y="160110"/>
                  <a:pt x="37574" y="163146"/>
                  <a:pt x="40036" y="164934"/>
                </a:cubicBezTo>
                <a:cubicBezTo>
                  <a:pt x="42498" y="166721"/>
                  <a:pt x="45736" y="166991"/>
                  <a:pt x="48468" y="165608"/>
                </a:cubicBezTo>
                <a:lnTo>
                  <a:pt x="97173" y="140851"/>
                </a:lnTo>
                <a:lnTo>
                  <a:pt x="145843" y="165608"/>
                </a:lnTo>
                <a:cubicBezTo>
                  <a:pt x="148541" y="166991"/>
                  <a:pt x="151813" y="166721"/>
                  <a:pt x="154275" y="164934"/>
                </a:cubicBezTo>
                <a:cubicBezTo>
                  <a:pt x="156738" y="163146"/>
                  <a:pt x="157985" y="160144"/>
                  <a:pt x="157513" y="157109"/>
                </a:cubicBezTo>
                <a:lnTo>
                  <a:pt x="148980" y="103176"/>
                </a:lnTo>
                <a:lnTo>
                  <a:pt x="187566" y="64557"/>
                </a:lnTo>
                <a:cubicBezTo>
                  <a:pt x="189724" y="62398"/>
                  <a:pt x="190466" y="59228"/>
                  <a:pt x="189522" y="56327"/>
                </a:cubicBezTo>
                <a:cubicBezTo>
                  <a:pt x="188577" y="53426"/>
                  <a:pt x="186115" y="51301"/>
                  <a:pt x="183080" y="50829"/>
                </a:cubicBezTo>
                <a:lnTo>
                  <a:pt x="129181" y="42262"/>
                </a:lnTo>
                <a:lnTo>
                  <a:pt x="104390" y="-6375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9" name="Text 57"/>
          <p:cNvSpPr/>
          <p:nvPr/>
        </p:nvSpPr>
        <p:spPr>
          <a:xfrm>
            <a:off x="6629319" y="5776521"/>
            <a:ext cx="2003218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Valor Añadido del Máster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309840" y="6121904"/>
            <a:ext cx="5448408" cy="3971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máster ha proporcionado las </a:t>
            </a:r>
            <a:pPr>
              <a:lnSpc>
                <a:spcPct val="140000"/>
              </a:lnSpc>
            </a:pPr>
            <a:r>
              <a:rPr lang="en-US" sz="952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bases teóricas y prácticas</a:t>
            </a:r>
            <a:pPr>
              <a:lnSpc>
                <a:spcPct val="140000"/>
              </a:lnSpc>
            </a:pPr>
            <a:r>
              <a:rPr lang="en-US" sz="952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necesarias para concebir, diseñar y desarrollar un proyecto de esta envergadura, integrando IA de manera ética y efectiva.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istockphoto.com/0487043fc1ff502a6a9183aae207718593610628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3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" name="Text 2"/>
          <p:cNvSpPr/>
          <p:nvPr/>
        </p:nvSpPr>
        <p:spPr>
          <a:xfrm>
            <a:off x="552450" y="381000"/>
            <a:ext cx="3810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Futuras Mejoras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Líneas de trabajo para continuar el desarrollo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5763" y="1338263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429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381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0" name="Text 7"/>
          <p:cNvSpPr/>
          <p:nvPr/>
        </p:nvSpPr>
        <p:spPr>
          <a:xfrm>
            <a:off x="1038225" y="1552575"/>
            <a:ext cx="1800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Integración Colegios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42925" y="1952625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APIs de colegios para sincronización automática de menús y eventos, eliminando entrada manual de datos.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5763" y="2667000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42925" y="28241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650081" y="291941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0"/>
                </a:moveTo>
                <a:cubicBezTo>
                  <a:pt x="76758" y="0"/>
                  <a:pt x="71438" y="5321"/>
                  <a:pt x="71438" y="11906"/>
                </a:cubicBezTo>
                <a:lnTo>
                  <a:pt x="71438" y="13097"/>
                </a:lnTo>
                <a:cubicBezTo>
                  <a:pt x="44276" y="18604"/>
                  <a:pt x="23812" y="42639"/>
                  <a:pt x="23812" y="71438"/>
                </a:cubicBezTo>
                <a:lnTo>
                  <a:pt x="23812" y="79511"/>
                </a:lnTo>
                <a:cubicBezTo>
                  <a:pt x="23812" y="97408"/>
                  <a:pt x="17711" y="114784"/>
                  <a:pt x="6548" y="128774"/>
                </a:cubicBezTo>
                <a:lnTo>
                  <a:pt x="2902" y="133313"/>
                </a:lnTo>
                <a:cubicBezTo>
                  <a:pt x="1005" y="135657"/>
                  <a:pt x="0" y="138559"/>
                  <a:pt x="0" y="141573"/>
                </a:cubicBezTo>
                <a:cubicBezTo>
                  <a:pt x="0" y="148865"/>
                  <a:pt x="5916" y="154781"/>
                  <a:pt x="13208" y="154781"/>
                </a:cubicBezTo>
                <a:lnTo>
                  <a:pt x="153442" y="154781"/>
                </a:lnTo>
                <a:cubicBezTo>
                  <a:pt x="160734" y="154781"/>
                  <a:pt x="166650" y="148865"/>
                  <a:pt x="166650" y="141573"/>
                </a:cubicBezTo>
                <a:cubicBezTo>
                  <a:pt x="166650" y="138559"/>
                  <a:pt x="165646" y="135657"/>
                  <a:pt x="163748" y="133313"/>
                </a:cubicBezTo>
                <a:lnTo>
                  <a:pt x="160102" y="128774"/>
                </a:lnTo>
                <a:cubicBezTo>
                  <a:pt x="148977" y="114784"/>
                  <a:pt x="142875" y="97408"/>
                  <a:pt x="142875" y="79511"/>
                </a:cubicBezTo>
                <a:lnTo>
                  <a:pt x="142875" y="71438"/>
                </a:lnTo>
                <a:cubicBezTo>
                  <a:pt x="142875" y="42639"/>
                  <a:pt x="122411" y="18604"/>
                  <a:pt x="95250" y="13097"/>
                </a:cubicBezTo>
                <a:lnTo>
                  <a:pt x="95250" y="11906"/>
                </a:lnTo>
                <a:cubicBezTo>
                  <a:pt x="95250" y="5321"/>
                  <a:pt x="89929" y="0"/>
                  <a:pt x="83344" y="0"/>
                </a:cubicBezTo>
                <a:close/>
                <a:moveTo>
                  <a:pt x="60275" y="172641"/>
                </a:moveTo>
                <a:cubicBezTo>
                  <a:pt x="62917" y="182910"/>
                  <a:pt x="72256" y="190500"/>
                  <a:pt x="83344" y="190500"/>
                </a:cubicBezTo>
                <a:cubicBezTo>
                  <a:pt x="94431" y="190500"/>
                  <a:pt x="103770" y="182910"/>
                  <a:pt x="106412" y="172641"/>
                </a:cubicBezTo>
                <a:lnTo>
                  <a:pt x="60275" y="172641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5" name="Text 12"/>
          <p:cNvSpPr/>
          <p:nvPr/>
        </p:nvSpPr>
        <p:spPr>
          <a:xfrm>
            <a:off x="1038225" y="2881313"/>
            <a:ext cx="1724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Notificaciones Push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42925" y="3281363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Recordatorios de exámenes, eventos y vencimientos. Alertas proactivas para padres ocupados.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85763" y="3995738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542925" y="4152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661988" y="4248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20" name="Text 17"/>
          <p:cNvSpPr/>
          <p:nvPr/>
        </p:nvSpPr>
        <p:spPr>
          <a:xfrm>
            <a:off x="1038225" y="4210050"/>
            <a:ext cx="1524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App Móvil Nativa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42925" y="4610100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Desarrollo con React Native para iOS/Android, acceso offline y experiencia móvil optimizada.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4246513" y="1338263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44036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4487019" y="15906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90649" y="89297"/>
                </a:moveTo>
                <a:lnTo>
                  <a:pt x="125164" y="89297"/>
                </a:lnTo>
                <a:cubicBezTo>
                  <a:pt x="118579" y="89297"/>
                  <a:pt x="113258" y="83976"/>
                  <a:pt x="113258" y="77391"/>
                </a:cubicBezTo>
                <a:lnTo>
                  <a:pt x="113258" y="11906"/>
                </a:lnTo>
                <a:cubicBezTo>
                  <a:pt x="113258" y="5321"/>
                  <a:pt x="118616" y="-74"/>
                  <a:pt x="125127" y="781"/>
                </a:cubicBezTo>
                <a:cubicBezTo>
                  <a:pt x="164939" y="6065"/>
                  <a:pt x="196490" y="37616"/>
                  <a:pt x="201774" y="77428"/>
                </a:cubicBezTo>
                <a:cubicBezTo>
                  <a:pt x="202629" y="83939"/>
                  <a:pt x="197234" y="89297"/>
                  <a:pt x="190649" y="89297"/>
                </a:cubicBezTo>
                <a:close/>
                <a:moveTo>
                  <a:pt x="82823" y="13841"/>
                </a:moveTo>
                <a:cubicBezTo>
                  <a:pt x="89557" y="12427"/>
                  <a:pt x="95399" y="17934"/>
                  <a:pt x="95399" y="24817"/>
                </a:cubicBezTo>
                <a:lnTo>
                  <a:pt x="95399" y="98227"/>
                </a:lnTo>
                <a:cubicBezTo>
                  <a:pt x="95399" y="100310"/>
                  <a:pt x="96143" y="102319"/>
                  <a:pt x="97445" y="103919"/>
                </a:cubicBezTo>
                <a:lnTo>
                  <a:pt x="146596" y="163227"/>
                </a:lnTo>
                <a:cubicBezTo>
                  <a:pt x="150949" y="168473"/>
                  <a:pt x="150019" y="176399"/>
                  <a:pt x="144028" y="179636"/>
                </a:cubicBezTo>
                <a:cubicBezTo>
                  <a:pt x="131341" y="186556"/>
                  <a:pt x="116793" y="190500"/>
                  <a:pt x="101352" y="190500"/>
                </a:cubicBezTo>
                <a:cubicBezTo>
                  <a:pt x="52053" y="190500"/>
                  <a:pt x="12055" y="150502"/>
                  <a:pt x="12055" y="101203"/>
                </a:cubicBezTo>
                <a:cubicBezTo>
                  <a:pt x="12055" y="58229"/>
                  <a:pt x="42379" y="22361"/>
                  <a:pt x="82823" y="13841"/>
                </a:cubicBezTo>
                <a:close/>
                <a:moveTo>
                  <a:pt x="177775" y="107156"/>
                </a:moveTo>
                <a:lnTo>
                  <a:pt x="201588" y="107156"/>
                </a:lnTo>
                <a:cubicBezTo>
                  <a:pt x="208471" y="107156"/>
                  <a:pt x="213978" y="112998"/>
                  <a:pt x="212564" y="119732"/>
                </a:cubicBezTo>
                <a:cubicBezTo>
                  <a:pt x="208769" y="137740"/>
                  <a:pt x="199541" y="153739"/>
                  <a:pt x="186668" y="165943"/>
                </a:cubicBezTo>
                <a:cubicBezTo>
                  <a:pt x="182091" y="170297"/>
                  <a:pt x="174910" y="169366"/>
                  <a:pt x="170892" y="164492"/>
                </a:cubicBezTo>
                <a:lnTo>
                  <a:pt x="139489" y="126653"/>
                </a:lnTo>
                <a:cubicBezTo>
                  <a:pt x="133052" y="118876"/>
                  <a:pt x="138596" y="107156"/>
                  <a:pt x="148642" y="107156"/>
                </a:cubicBezTo>
                <a:lnTo>
                  <a:pt x="177738" y="107156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5" name="Text 22"/>
          <p:cNvSpPr/>
          <p:nvPr/>
        </p:nvSpPr>
        <p:spPr>
          <a:xfrm>
            <a:off x="4898975" y="1552575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Análisis Nutricional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403675" y="1952625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Valores calóricos, macronutrientes y seguimiento de hábitos alimentarios. Dashboards de salud.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4246513" y="2667000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8" name="Shape 25"/>
          <p:cNvSpPr/>
          <p:nvPr/>
        </p:nvSpPr>
        <p:spPr>
          <a:xfrm>
            <a:off x="4403675" y="28241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29" name="Shape 26"/>
          <p:cNvSpPr/>
          <p:nvPr/>
        </p:nvSpPr>
        <p:spPr>
          <a:xfrm>
            <a:off x="4498925" y="29194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2875" y="71438"/>
                </a:moveTo>
                <a:cubicBezTo>
                  <a:pt x="162595" y="71438"/>
                  <a:pt x="178594" y="55438"/>
                  <a:pt x="178594" y="35719"/>
                </a:cubicBezTo>
                <a:cubicBezTo>
                  <a:pt x="178594" y="15999"/>
                  <a:pt x="162595" y="0"/>
                  <a:pt x="142875" y="0"/>
                </a:cubicBezTo>
                <a:cubicBezTo>
                  <a:pt x="123155" y="0"/>
                  <a:pt x="107156" y="15999"/>
                  <a:pt x="107156" y="35719"/>
                </a:cubicBezTo>
                <a:cubicBezTo>
                  <a:pt x="107156" y="37728"/>
                  <a:pt x="107342" y="39737"/>
                  <a:pt x="107640" y="41672"/>
                </a:cubicBezTo>
                <a:lnTo>
                  <a:pt x="59382" y="68498"/>
                </a:lnTo>
                <a:cubicBezTo>
                  <a:pt x="53094" y="62917"/>
                  <a:pt x="44797" y="59531"/>
                  <a:pt x="35719" y="59531"/>
                </a:cubicBezTo>
                <a:cubicBezTo>
                  <a:pt x="15999" y="59531"/>
                  <a:pt x="0" y="75530"/>
                  <a:pt x="0" y="95250"/>
                </a:cubicBezTo>
                <a:cubicBezTo>
                  <a:pt x="0" y="114970"/>
                  <a:pt x="15999" y="130969"/>
                  <a:pt x="35719" y="130969"/>
                </a:cubicBezTo>
                <a:cubicBezTo>
                  <a:pt x="44797" y="130969"/>
                  <a:pt x="53057" y="127583"/>
                  <a:pt x="59382" y="122002"/>
                </a:cubicBezTo>
                <a:lnTo>
                  <a:pt x="107640" y="148828"/>
                </a:lnTo>
                <a:cubicBezTo>
                  <a:pt x="107305" y="150763"/>
                  <a:pt x="107156" y="152735"/>
                  <a:pt x="107156" y="154781"/>
                </a:cubicBezTo>
                <a:cubicBezTo>
                  <a:pt x="107156" y="174501"/>
                  <a:pt x="123155" y="190500"/>
                  <a:pt x="142875" y="190500"/>
                </a:cubicBezTo>
                <a:cubicBezTo>
                  <a:pt x="162595" y="190500"/>
                  <a:pt x="178594" y="174501"/>
                  <a:pt x="178594" y="154781"/>
                </a:cubicBezTo>
                <a:cubicBezTo>
                  <a:pt x="178594" y="135062"/>
                  <a:pt x="162595" y="119063"/>
                  <a:pt x="142875" y="119063"/>
                </a:cubicBezTo>
                <a:cubicBezTo>
                  <a:pt x="133796" y="119063"/>
                  <a:pt x="125537" y="122448"/>
                  <a:pt x="119211" y="128029"/>
                </a:cubicBezTo>
                <a:lnTo>
                  <a:pt x="70954" y="101203"/>
                </a:lnTo>
                <a:cubicBezTo>
                  <a:pt x="71289" y="99268"/>
                  <a:pt x="71438" y="97296"/>
                  <a:pt x="71438" y="95250"/>
                </a:cubicBezTo>
                <a:cubicBezTo>
                  <a:pt x="71438" y="93204"/>
                  <a:pt x="71251" y="91232"/>
                  <a:pt x="70954" y="89297"/>
                </a:cubicBezTo>
                <a:lnTo>
                  <a:pt x="119211" y="62471"/>
                </a:lnTo>
                <a:cubicBezTo>
                  <a:pt x="125499" y="68052"/>
                  <a:pt x="133796" y="71438"/>
                  <a:pt x="142875" y="71438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Text 27"/>
          <p:cNvSpPr/>
          <p:nvPr/>
        </p:nvSpPr>
        <p:spPr>
          <a:xfrm>
            <a:off x="4898975" y="2881313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Compartir Perfiles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403675" y="3281363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Ambos padres pueden gestionar los mismos perfiles de hijos con permisos configurables.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246513" y="3995738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3" name="Shape 30"/>
          <p:cNvSpPr/>
          <p:nvPr/>
        </p:nvSpPr>
        <p:spPr>
          <a:xfrm>
            <a:off x="4403675" y="4152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4487019" y="42481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0"/>
                </a:moveTo>
                <a:cubicBezTo>
                  <a:pt x="109612" y="0"/>
                  <a:pt x="111956" y="1005"/>
                  <a:pt x="113630" y="2791"/>
                </a:cubicBezTo>
                <a:lnTo>
                  <a:pt x="167208" y="59345"/>
                </a:lnTo>
                <a:lnTo>
                  <a:pt x="167394" y="59531"/>
                </a:lnTo>
                <a:lnTo>
                  <a:pt x="196453" y="59531"/>
                </a:lnTo>
                <a:cubicBezTo>
                  <a:pt x="203039" y="59531"/>
                  <a:pt x="208359" y="64852"/>
                  <a:pt x="208359" y="71438"/>
                </a:cubicBezTo>
                <a:cubicBezTo>
                  <a:pt x="208359" y="76833"/>
                  <a:pt x="204787" y="81372"/>
                  <a:pt x="199876" y="82860"/>
                </a:cubicBezTo>
                <a:lnTo>
                  <a:pt x="182724" y="159953"/>
                </a:lnTo>
                <a:cubicBezTo>
                  <a:pt x="180305" y="170855"/>
                  <a:pt x="170631" y="178594"/>
                  <a:pt x="159469" y="178594"/>
                </a:cubicBezTo>
                <a:lnTo>
                  <a:pt x="54806" y="178594"/>
                </a:lnTo>
                <a:cubicBezTo>
                  <a:pt x="43644" y="178594"/>
                  <a:pt x="33970" y="170855"/>
                  <a:pt x="31552" y="159953"/>
                </a:cubicBezTo>
                <a:lnTo>
                  <a:pt x="14436" y="82860"/>
                </a:lnTo>
                <a:cubicBezTo>
                  <a:pt x="9525" y="81409"/>
                  <a:pt x="5953" y="76833"/>
                  <a:pt x="5953" y="71438"/>
                </a:cubicBezTo>
                <a:cubicBezTo>
                  <a:pt x="5953" y="64852"/>
                  <a:pt x="11274" y="59531"/>
                  <a:pt x="17859" y="59531"/>
                </a:cubicBezTo>
                <a:lnTo>
                  <a:pt x="46918" y="59531"/>
                </a:lnTo>
                <a:lnTo>
                  <a:pt x="47104" y="59345"/>
                </a:lnTo>
                <a:lnTo>
                  <a:pt x="100682" y="2791"/>
                </a:lnTo>
                <a:cubicBezTo>
                  <a:pt x="102357" y="1005"/>
                  <a:pt x="104701" y="0"/>
                  <a:pt x="107156" y="0"/>
                </a:cubicBezTo>
                <a:close/>
                <a:moveTo>
                  <a:pt x="107156" y="21915"/>
                </a:moveTo>
                <a:lnTo>
                  <a:pt x="71512" y="59531"/>
                </a:lnTo>
                <a:lnTo>
                  <a:pt x="142801" y="59531"/>
                </a:lnTo>
                <a:lnTo>
                  <a:pt x="107156" y="21915"/>
                </a:lnTo>
                <a:close/>
                <a:moveTo>
                  <a:pt x="77391" y="98227"/>
                </a:moveTo>
                <a:cubicBezTo>
                  <a:pt x="77391" y="93278"/>
                  <a:pt x="73409" y="89297"/>
                  <a:pt x="68461" y="89297"/>
                </a:cubicBezTo>
                <a:cubicBezTo>
                  <a:pt x="63512" y="89297"/>
                  <a:pt x="59531" y="93278"/>
                  <a:pt x="59531" y="98227"/>
                </a:cubicBezTo>
                <a:lnTo>
                  <a:pt x="59531" y="139898"/>
                </a:lnTo>
                <a:cubicBezTo>
                  <a:pt x="59531" y="144847"/>
                  <a:pt x="63512" y="148828"/>
                  <a:pt x="68461" y="148828"/>
                </a:cubicBezTo>
                <a:cubicBezTo>
                  <a:pt x="73409" y="148828"/>
                  <a:pt x="77391" y="144847"/>
                  <a:pt x="77391" y="139898"/>
                </a:cubicBezTo>
                <a:lnTo>
                  <a:pt x="77391" y="98227"/>
                </a:lnTo>
                <a:close/>
                <a:moveTo>
                  <a:pt x="107156" y="89297"/>
                </a:moveTo>
                <a:cubicBezTo>
                  <a:pt x="102208" y="89297"/>
                  <a:pt x="98227" y="93278"/>
                  <a:pt x="98227" y="98227"/>
                </a:cubicBezTo>
                <a:lnTo>
                  <a:pt x="98227" y="139898"/>
                </a:lnTo>
                <a:cubicBezTo>
                  <a:pt x="98227" y="144847"/>
                  <a:pt x="102208" y="148828"/>
                  <a:pt x="107156" y="148828"/>
                </a:cubicBezTo>
                <a:cubicBezTo>
                  <a:pt x="112105" y="148828"/>
                  <a:pt x="116086" y="144847"/>
                  <a:pt x="116086" y="139898"/>
                </a:cubicBezTo>
                <a:lnTo>
                  <a:pt x="116086" y="98227"/>
                </a:lnTo>
                <a:cubicBezTo>
                  <a:pt x="116086" y="93278"/>
                  <a:pt x="112105" y="89297"/>
                  <a:pt x="107156" y="89297"/>
                </a:cubicBezTo>
                <a:close/>
                <a:moveTo>
                  <a:pt x="154781" y="98227"/>
                </a:moveTo>
                <a:cubicBezTo>
                  <a:pt x="154781" y="93278"/>
                  <a:pt x="150800" y="89297"/>
                  <a:pt x="145852" y="89297"/>
                </a:cubicBezTo>
                <a:cubicBezTo>
                  <a:pt x="140903" y="89297"/>
                  <a:pt x="136922" y="93278"/>
                  <a:pt x="136922" y="98227"/>
                </a:cubicBezTo>
                <a:lnTo>
                  <a:pt x="136922" y="139898"/>
                </a:lnTo>
                <a:cubicBezTo>
                  <a:pt x="136922" y="144847"/>
                  <a:pt x="140903" y="148828"/>
                  <a:pt x="145852" y="148828"/>
                </a:cubicBezTo>
                <a:cubicBezTo>
                  <a:pt x="150800" y="148828"/>
                  <a:pt x="154781" y="144847"/>
                  <a:pt x="154781" y="139898"/>
                </a:cubicBezTo>
                <a:lnTo>
                  <a:pt x="154781" y="98227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35" name="Text 32"/>
          <p:cNvSpPr/>
          <p:nvPr/>
        </p:nvSpPr>
        <p:spPr>
          <a:xfrm>
            <a:off x="4898975" y="4210050"/>
            <a:ext cx="134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Compra Online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4403675" y="4610100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con servicios de compra online para pedido directo de ingredientes.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8107263" y="1338263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8" name="Shape 35"/>
          <p:cNvSpPr/>
          <p:nvPr/>
        </p:nvSpPr>
        <p:spPr>
          <a:xfrm>
            <a:off x="826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9" name="Shape 36"/>
          <p:cNvSpPr/>
          <p:nvPr/>
        </p:nvSpPr>
        <p:spPr>
          <a:xfrm>
            <a:off x="8359676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0932" y="104180"/>
                </a:moveTo>
                <a:lnTo>
                  <a:pt x="59903" y="104180"/>
                </a:lnTo>
                <a:cubicBezTo>
                  <a:pt x="60982" y="128178"/>
                  <a:pt x="66303" y="150279"/>
                  <a:pt x="73856" y="166464"/>
                </a:cubicBezTo>
                <a:cubicBezTo>
                  <a:pt x="78098" y="175580"/>
                  <a:pt x="82674" y="182017"/>
                  <a:pt x="86916" y="185961"/>
                </a:cubicBezTo>
                <a:cubicBezTo>
                  <a:pt x="91083" y="189867"/>
                  <a:pt x="93948" y="190500"/>
                  <a:pt x="95436" y="190500"/>
                </a:cubicBezTo>
                <a:cubicBezTo>
                  <a:pt x="96924" y="190500"/>
                  <a:pt x="99789" y="189867"/>
                  <a:pt x="103956" y="185961"/>
                </a:cubicBezTo>
                <a:cubicBezTo>
                  <a:pt x="108198" y="182017"/>
                  <a:pt x="112775" y="175543"/>
                  <a:pt x="117016" y="166464"/>
                </a:cubicBezTo>
                <a:cubicBezTo>
                  <a:pt x="124569" y="150279"/>
                  <a:pt x="129890" y="128178"/>
                  <a:pt x="130969" y="104180"/>
                </a:cubicBezTo>
                <a:close/>
                <a:moveTo>
                  <a:pt x="59866" y="86320"/>
                </a:moveTo>
                <a:lnTo>
                  <a:pt x="130894" y="86320"/>
                </a:lnTo>
                <a:cubicBezTo>
                  <a:pt x="129853" y="62322"/>
                  <a:pt x="124532" y="40221"/>
                  <a:pt x="116979" y="24036"/>
                </a:cubicBezTo>
                <a:cubicBezTo>
                  <a:pt x="112737" y="14957"/>
                  <a:pt x="108161" y="8483"/>
                  <a:pt x="103919" y="4539"/>
                </a:cubicBezTo>
                <a:cubicBezTo>
                  <a:pt x="99752" y="633"/>
                  <a:pt x="96887" y="0"/>
                  <a:pt x="95399" y="0"/>
                </a:cubicBezTo>
                <a:cubicBezTo>
                  <a:pt x="93911" y="0"/>
                  <a:pt x="91046" y="633"/>
                  <a:pt x="86878" y="4539"/>
                </a:cubicBezTo>
                <a:cubicBezTo>
                  <a:pt x="82637" y="8483"/>
                  <a:pt x="78060" y="14957"/>
                  <a:pt x="73819" y="24036"/>
                </a:cubicBezTo>
                <a:cubicBezTo>
                  <a:pt x="66266" y="40221"/>
                  <a:pt x="60945" y="62322"/>
                  <a:pt x="59866" y="86320"/>
                </a:cubicBezTo>
                <a:close/>
                <a:moveTo>
                  <a:pt x="42007" y="86320"/>
                </a:moveTo>
                <a:cubicBezTo>
                  <a:pt x="43309" y="54471"/>
                  <a:pt x="51532" y="24892"/>
                  <a:pt x="63550" y="5469"/>
                </a:cubicBezTo>
                <a:cubicBezTo>
                  <a:pt x="29282" y="17599"/>
                  <a:pt x="4056" y="48816"/>
                  <a:pt x="558" y="86320"/>
                </a:cubicBezTo>
                <a:lnTo>
                  <a:pt x="42007" y="86320"/>
                </a:lnTo>
                <a:close/>
                <a:moveTo>
                  <a:pt x="558" y="104180"/>
                </a:moveTo>
                <a:cubicBezTo>
                  <a:pt x="4056" y="141684"/>
                  <a:pt x="29282" y="172901"/>
                  <a:pt x="63550" y="185031"/>
                </a:cubicBezTo>
                <a:cubicBezTo>
                  <a:pt x="51532" y="165608"/>
                  <a:pt x="43309" y="136029"/>
                  <a:pt x="42007" y="104180"/>
                </a:cubicBezTo>
                <a:lnTo>
                  <a:pt x="558" y="104180"/>
                </a:lnTo>
                <a:close/>
                <a:moveTo>
                  <a:pt x="148791" y="104180"/>
                </a:moveTo>
                <a:cubicBezTo>
                  <a:pt x="147489" y="136029"/>
                  <a:pt x="139266" y="165608"/>
                  <a:pt x="127248" y="185031"/>
                </a:cubicBezTo>
                <a:cubicBezTo>
                  <a:pt x="161516" y="172864"/>
                  <a:pt x="186742" y="141684"/>
                  <a:pt x="190240" y="104180"/>
                </a:cubicBezTo>
                <a:lnTo>
                  <a:pt x="148791" y="104180"/>
                </a:lnTo>
                <a:close/>
                <a:moveTo>
                  <a:pt x="190240" y="86320"/>
                </a:moveTo>
                <a:cubicBezTo>
                  <a:pt x="186742" y="48816"/>
                  <a:pt x="161516" y="17599"/>
                  <a:pt x="127248" y="5469"/>
                </a:cubicBezTo>
                <a:cubicBezTo>
                  <a:pt x="139266" y="24892"/>
                  <a:pt x="147489" y="54471"/>
                  <a:pt x="148791" y="86320"/>
                </a:cubicBezTo>
                <a:lnTo>
                  <a:pt x="190240" y="8632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0" name="Text 37"/>
          <p:cNvSpPr/>
          <p:nvPr/>
        </p:nvSpPr>
        <p:spPr>
          <a:xfrm>
            <a:off x="8759726" y="1552575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Multilenguaje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8264426" y="1952625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Soporte para español, inglés y otros idiomas. Expansión internacional.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8107263" y="2667000"/>
            <a:ext cx="3695700" cy="1209675"/>
          </a:xfrm>
          <a:custGeom>
            <a:avLst/>
            <a:gdLst/>
            <a:ahLst/>
            <a:cxnLst/>
            <a:rect l="l" t="t" r="r" b="b"/>
            <a:pathLst>
              <a:path w="3695700" h="1209675">
                <a:moveTo>
                  <a:pt x="114302" y="0"/>
                </a:moveTo>
                <a:lnTo>
                  <a:pt x="3581398" y="0"/>
                </a:lnTo>
                <a:cubicBezTo>
                  <a:pt x="3644525" y="0"/>
                  <a:pt x="3695700" y="51175"/>
                  <a:pt x="3695700" y="114302"/>
                </a:cubicBezTo>
                <a:lnTo>
                  <a:pt x="3695700" y="1095373"/>
                </a:lnTo>
                <a:cubicBezTo>
                  <a:pt x="3695700" y="1158500"/>
                  <a:pt x="3644525" y="1209675"/>
                  <a:pt x="3581398" y="1209675"/>
                </a:cubicBezTo>
                <a:lnTo>
                  <a:pt x="114302" y="1209675"/>
                </a:lnTo>
                <a:cubicBezTo>
                  <a:pt x="51175" y="1209675"/>
                  <a:pt x="0" y="1158500"/>
                  <a:pt x="0" y="10953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80000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3" name="Shape 40"/>
          <p:cNvSpPr/>
          <p:nvPr/>
        </p:nvSpPr>
        <p:spPr>
          <a:xfrm>
            <a:off x="8264426" y="28241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44" name="Shape 41"/>
          <p:cNvSpPr/>
          <p:nvPr/>
        </p:nvSpPr>
        <p:spPr>
          <a:xfrm>
            <a:off x="8359676" y="291941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5" name="Text 42"/>
          <p:cNvSpPr/>
          <p:nvPr/>
        </p:nvSpPr>
        <p:spPr>
          <a:xfrm>
            <a:off x="8759726" y="2881313"/>
            <a:ext cx="1257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Fine-tuning IA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8264426" y="3281363"/>
            <a:ext cx="344805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Mejora continua de prompts con feedback de usuarios y posible fine-tuning del modelo.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8112026" y="4000500"/>
            <a:ext cx="3686175" cy="1104900"/>
          </a:xfrm>
          <a:custGeom>
            <a:avLst/>
            <a:gdLst/>
            <a:ahLst/>
            <a:cxnLst/>
            <a:rect l="l" t="t" r="r" b="b"/>
            <a:pathLst>
              <a:path w="3686175" h="1104900">
                <a:moveTo>
                  <a:pt x="114302" y="0"/>
                </a:moveTo>
                <a:lnTo>
                  <a:pt x="3571873" y="0"/>
                </a:lnTo>
                <a:cubicBezTo>
                  <a:pt x="3635000" y="0"/>
                  <a:pt x="3686175" y="51175"/>
                  <a:pt x="3686175" y="114302"/>
                </a:cubicBezTo>
                <a:lnTo>
                  <a:pt x="3686175" y="990598"/>
                </a:lnTo>
                <a:cubicBezTo>
                  <a:pt x="3686175" y="1053725"/>
                  <a:pt x="3635000" y="1104900"/>
                  <a:pt x="3571873" y="1104900"/>
                </a:cubicBezTo>
                <a:lnTo>
                  <a:pt x="114302" y="1104900"/>
                </a:lnTo>
                <a:cubicBezTo>
                  <a:pt x="51175" y="1104900"/>
                  <a:pt x="0" y="1053725"/>
                  <a:pt x="0" y="9905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C8A97E">
                  <a:alpha val="30000"/>
                </a:srgbClr>
              </a:gs>
              <a:gs pos="100000">
                <a:srgbClr val="4A6C8C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48" name="Shape 45"/>
          <p:cNvSpPr/>
          <p:nvPr/>
        </p:nvSpPr>
        <p:spPr>
          <a:xfrm>
            <a:off x="8297763" y="4200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9" name="Text 46"/>
          <p:cNvSpPr/>
          <p:nvPr/>
        </p:nvSpPr>
        <p:spPr>
          <a:xfrm>
            <a:off x="8626376" y="4162425"/>
            <a:ext cx="1933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Potencial de Escalado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8273951" y="4505325"/>
            <a:ext cx="34290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arquitectura actual permite escalar a miles de usuarios con mínimos cambios.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390525" y="5367338"/>
            <a:ext cx="11410950" cy="1238250"/>
          </a:xfrm>
          <a:custGeom>
            <a:avLst/>
            <a:gdLst/>
            <a:ahLst/>
            <a:cxnLst/>
            <a:rect l="l" t="t" r="r" b="b"/>
            <a:pathLst>
              <a:path w="11410950" h="1238250">
                <a:moveTo>
                  <a:pt x="114303" y="0"/>
                </a:moveTo>
                <a:lnTo>
                  <a:pt x="11296647" y="0"/>
                </a:lnTo>
                <a:cubicBezTo>
                  <a:pt x="11359733" y="0"/>
                  <a:pt x="11410950" y="51217"/>
                  <a:pt x="11410950" y="114303"/>
                </a:cubicBezTo>
                <a:lnTo>
                  <a:pt x="11410950" y="1123947"/>
                </a:lnTo>
                <a:cubicBezTo>
                  <a:pt x="11410950" y="1187033"/>
                  <a:pt x="11359733" y="1238250"/>
                  <a:pt x="11296647" y="1238250"/>
                </a:cubicBezTo>
                <a:lnTo>
                  <a:pt x="114303" y="1238250"/>
                </a:lnTo>
                <a:cubicBezTo>
                  <a:pt x="51217" y="1238250"/>
                  <a:pt x="0" y="1187033"/>
                  <a:pt x="0" y="112394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30000"/>
                </a:srgbClr>
              </a:gs>
              <a:gs pos="100000">
                <a:srgbClr val="C8A97E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52" name="Shape 49"/>
          <p:cNvSpPr/>
          <p:nvPr/>
        </p:nvSpPr>
        <p:spPr>
          <a:xfrm>
            <a:off x="610791" y="5843588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14313" y="80367"/>
                </a:moveTo>
                <a:cubicBezTo>
                  <a:pt x="214313" y="134615"/>
                  <a:pt x="166315" y="178594"/>
                  <a:pt x="107156" y="178594"/>
                </a:cubicBezTo>
                <a:cubicBezTo>
                  <a:pt x="92255" y="178594"/>
                  <a:pt x="78079" y="175803"/>
                  <a:pt x="65187" y="170780"/>
                </a:cubicBezTo>
                <a:lnTo>
                  <a:pt x="19645" y="194890"/>
                </a:lnTo>
                <a:cubicBezTo>
                  <a:pt x="14455" y="197625"/>
                  <a:pt x="8093" y="196676"/>
                  <a:pt x="3907" y="192546"/>
                </a:cubicBezTo>
                <a:cubicBezTo>
                  <a:pt x="-279" y="188416"/>
                  <a:pt x="-1228" y="181998"/>
                  <a:pt x="1563" y="176808"/>
                </a:cubicBezTo>
                <a:lnTo>
                  <a:pt x="21431" y="139303"/>
                </a:lnTo>
                <a:cubicBezTo>
                  <a:pt x="7981" y="122895"/>
                  <a:pt x="0" y="102468"/>
                  <a:pt x="0" y="80367"/>
                </a:cubicBezTo>
                <a:cubicBezTo>
                  <a:pt x="0" y="26119"/>
                  <a:pt x="47997" y="-17859"/>
                  <a:pt x="107156" y="-17859"/>
                </a:cubicBezTo>
                <a:cubicBezTo>
                  <a:pt x="166315" y="-17859"/>
                  <a:pt x="214313" y="26119"/>
                  <a:pt x="214313" y="80367"/>
                </a:cubicBezTo>
                <a:close/>
                <a:moveTo>
                  <a:pt x="214313" y="285750"/>
                </a:moveTo>
                <a:cubicBezTo>
                  <a:pt x="161795" y="285750"/>
                  <a:pt x="118095" y="251092"/>
                  <a:pt x="108942" y="205383"/>
                </a:cubicBezTo>
                <a:cubicBezTo>
                  <a:pt x="175915" y="204546"/>
                  <a:pt x="234125" y="156883"/>
                  <a:pt x="240543" y="92255"/>
                </a:cubicBezTo>
                <a:cubicBezTo>
                  <a:pt x="287034" y="102970"/>
                  <a:pt x="321469" y="141536"/>
                  <a:pt x="321469" y="187523"/>
                </a:cubicBezTo>
                <a:cubicBezTo>
                  <a:pt x="321469" y="209624"/>
                  <a:pt x="313488" y="230051"/>
                  <a:pt x="300038" y="246459"/>
                </a:cubicBezTo>
                <a:lnTo>
                  <a:pt x="319906" y="283964"/>
                </a:lnTo>
                <a:cubicBezTo>
                  <a:pt x="322641" y="289154"/>
                  <a:pt x="321692" y="295517"/>
                  <a:pt x="317562" y="299703"/>
                </a:cubicBezTo>
                <a:cubicBezTo>
                  <a:pt x="313432" y="303888"/>
                  <a:pt x="307014" y="304837"/>
                  <a:pt x="301823" y="302047"/>
                </a:cubicBezTo>
                <a:lnTo>
                  <a:pt x="256282" y="277937"/>
                </a:lnTo>
                <a:cubicBezTo>
                  <a:pt x="243390" y="282959"/>
                  <a:pt x="229214" y="285750"/>
                  <a:pt x="214313" y="28575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3" name="Text 50"/>
          <p:cNvSpPr/>
          <p:nvPr/>
        </p:nvSpPr>
        <p:spPr>
          <a:xfrm>
            <a:off x="1100138" y="5681663"/>
            <a:ext cx="285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¡Gracias por su atención!</a:t>
            </a:r>
            <a:endParaRPr lang="en-US" sz="1600" dirty="0"/>
          </a:p>
        </p:txBody>
      </p:sp>
      <p:sp>
        <p:nvSpPr>
          <p:cNvPr id="54" name="Text 51"/>
          <p:cNvSpPr/>
          <p:nvPr/>
        </p:nvSpPr>
        <p:spPr>
          <a:xfrm>
            <a:off x="1100138" y="6024563"/>
            <a:ext cx="282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Abierto a preguntas y discusión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8348960" y="5567363"/>
            <a:ext cx="3248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r>
              <a:rPr lang="en-US" sz="27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Agenda Escolar Pro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8444210" y="5986463"/>
            <a:ext cx="3152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Desarrollo con Inteligencia Artificial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8453735" y="6215063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788A9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BIG School 2025-2026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0578" y="407635"/>
            <a:ext cx="55587" cy="370578"/>
          </a:xfrm>
          <a:custGeom>
            <a:avLst/>
            <a:gdLst/>
            <a:ahLst/>
            <a:cxnLst/>
            <a:rect l="l" t="t" r="r" b="b"/>
            <a:pathLst>
              <a:path w="55587" h="370578">
                <a:moveTo>
                  <a:pt x="0" y="0"/>
                </a:moveTo>
                <a:lnTo>
                  <a:pt x="55587" y="0"/>
                </a:lnTo>
                <a:lnTo>
                  <a:pt x="55587" y="370578"/>
                </a:lnTo>
                <a:lnTo>
                  <a:pt x="0" y="370578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37337" y="370578"/>
            <a:ext cx="5512340" cy="444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02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Introducción y Problema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5866" y="926444"/>
            <a:ext cx="11358201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9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Identificación de la necesidad real en la gestión escolar familiar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5210" y="1375769"/>
            <a:ext cx="5623514" cy="4493252"/>
          </a:xfrm>
          <a:custGeom>
            <a:avLst/>
            <a:gdLst/>
            <a:ahLst/>
            <a:cxnLst/>
            <a:rect l="l" t="t" r="r" b="b"/>
            <a:pathLst>
              <a:path w="5623514" h="4493252">
                <a:moveTo>
                  <a:pt x="111163" y="0"/>
                </a:moveTo>
                <a:lnTo>
                  <a:pt x="5512351" y="0"/>
                </a:lnTo>
                <a:cubicBezTo>
                  <a:pt x="5573744" y="0"/>
                  <a:pt x="5623514" y="49769"/>
                  <a:pt x="5623514" y="111163"/>
                </a:cubicBezTo>
                <a:lnTo>
                  <a:pt x="5623514" y="4382089"/>
                </a:lnTo>
                <a:cubicBezTo>
                  <a:pt x="5623514" y="4443483"/>
                  <a:pt x="5573744" y="4493252"/>
                  <a:pt x="5512351" y="4493252"/>
                </a:cubicBezTo>
                <a:lnTo>
                  <a:pt x="111163" y="4493252"/>
                </a:lnTo>
                <a:cubicBezTo>
                  <a:pt x="49769" y="4493252"/>
                  <a:pt x="0" y="4443483"/>
                  <a:pt x="0" y="4382089"/>
                </a:cubicBezTo>
                <a:lnTo>
                  <a:pt x="0" y="111163"/>
                </a:lnTo>
                <a:cubicBezTo>
                  <a:pt x="0" y="49810"/>
                  <a:pt x="49810" y="0"/>
                  <a:pt x="111163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65131" y="1565690"/>
            <a:ext cx="444693" cy="444693"/>
          </a:xfrm>
          <a:custGeom>
            <a:avLst/>
            <a:gdLst/>
            <a:ahLst/>
            <a:cxnLst/>
            <a:rect l="l" t="t" r="r" b="b"/>
            <a:pathLst>
              <a:path w="444693" h="444693">
                <a:moveTo>
                  <a:pt x="74117" y="0"/>
                </a:moveTo>
                <a:lnTo>
                  <a:pt x="370576" y="0"/>
                </a:lnTo>
                <a:cubicBezTo>
                  <a:pt x="411482" y="0"/>
                  <a:pt x="444693" y="33211"/>
                  <a:pt x="444693" y="74117"/>
                </a:cubicBezTo>
                <a:lnTo>
                  <a:pt x="444693" y="370576"/>
                </a:lnTo>
                <a:cubicBezTo>
                  <a:pt x="444693" y="411482"/>
                  <a:pt x="411482" y="444693"/>
                  <a:pt x="370576" y="444693"/>
                </a:cubicBezTo>
                <a:lnTo>
                  <a:pt x="74117" y="444693"/>
                </a:lnTo>
                <a:cubicBezTo>
                  <a:pt x="33211" y="444693"/>
                  <a:pt x="0" y="411482"/>
                  <a:pt x="0" y="370576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76304" y="1676863"/>
            <a:ext cx="222347" cy="222347"/>
          </a:xfrm>
          <a:custGeom>
            <a:avLst/>
            <a:gdLst/>
            <a:ahLst/>
            <a:cxnLst/>
            <a:rect l="l" t="t" r="r" b="b"/>
            <a:pathLst>
              <a:path w="222347" h="222347">
                <a:moveTo>
                  <a:pt x="111173" y="0"/>
                </a:moveTo>
                <a:cubicBezTo>
                  <a:pt x="117557" y="0"/>
                  <a:pt x="123420" y="3518"/>
                  <a:pt x="126460" y="9120"/>
                </a:cubicBezTo>
                <a:lnTo>
                  <a:pt x="220262" y="182828"/>
                </a:lnTo>
                <a:cubicBezTo>
                  <a:pt x="223172" y="188213"/>
                  <a:pt x="223041" y="194727"/>
                  <a:pt x="219915" y="199982"/>
                </a:cubicBezTo>
                <a:cubicBezTo>
                  <a:pt x="216788" y="205236"/>
                  <a:pt x="211099" y="208450"/>
                  <a:pt x="204976" y="208450"/>
                </a:cubicBezTo>
                <a:lnTo>
                  <a:pt x="17371" y="208450"/>
                </a:lnTo>
                <a:cubicBezTo>
                  <a:pt x="11248" y="208450"/>
                  <a:pt x="5602" y="205236"/>
                  <a:pt x="2432" y="199982"/>
                </a:cubicBezTo>
                <a:cubicBezTo>
                  <a:pt x="-738" y="194727"/>
                  <a:pt x="-825" y="188213"/>
                  <a:pt x="2084" y="182828"/>
                </a:cubicBezTo>
                <a:lnTo>
                  <a:pt x="95887" y="9120"/>
                </a:lnTo>
                <a:cubicBezTo>
                  <a:pt x="98927" y="3518"/>
                  <a:pt x="104789" y="0"/>
                  <a:pt x="111173" y="0"/>
                </a:cubicBezTo>
                <a:close/>
                <a:moveTo>
                  <a:pt x="111173" y="72957"/>
                </a:moveTo>
                <a:cubicBezTo>
                  <a:pt x="105397" y="72957"/>
                  <a:pt x="100751" y="77604"/>
                  <a:pt x="100751" y="83380"/>
                </a:cubicBezTo>
                <a:lnTo>
                  <a:pt x="100751" y="132018"/>
                </a:lnTo>
                <a:cubicBezTo>
                  <a:pt x="100751" y="137794"/>
                  <a:pt x="105397" y="142441"/>
                  <a:pt x="111173" y="142441"/>
                </a:cubicBezTo>
                <a:cubicBezTo>
                  <a:pt x="116949" y="142441"/>
                  <a:pt x="121596" y="137794"/>
                  <a:pt x="121596" y="132018"/>
                </a:cubicBezTo>
                <a:lnTo>
                  <a:pt x="121596" y="83380"/>
                </a:lnTo>
                <a:cubicBezTo>
                  <a:pt x="121596" y="77604"/>
                  <a:pt x="116949" y="72957"/>
                  <a:pt x="111173" y="72957"/>
                </a:cubicBezTo>
                <a:close/>
                <a:moveTo>
                  <a:pt x="122768" y="166760"/>
                </a:moveTo>
                <a:cubicBezTo>
                  <a:pt x="123032" y="162456"/>
                  <a:pt x="120886" y="158361"/>
                  <a:pt x="117196" y="156129"/>
                </a:cubicBezTo>
                <a:cubicBezTo>
                  <a:pt x="113507" y="153898"/>
                  <a:pt x="108883" y="153898"/>
                  <a:pt x="105194" y="156129"/>
                </a:cubicBezTo>
                <a:cubicBezTo>
                  <a:pt x="101504" y="158361"/>
                  <a:pt x="99358" y="162456"/>
                  <a:pt x="99622" y="166760"/>
                </a:cubicBezTo>
                <a:cubicBezTo>
                  <a:pt x="99358" y="171064"/>
                  <a:pt x="101504" y="175159"/>
                  <a:pt x="105194" y="177390"/>
                </a:cubicBezTo>
                <a:cubicBezTo>
                  <a:pt x="108883" y="179622"/>
                  <a:pt x="113507" y="179622"/>
                  <a:pt x="117196" y="177390"/>
                </a:cubicBezTo>
                <a:cubicBezTo>
                  <a:pt x="120886" y="175159"/>
                  <a:pt x="123032" y="171064"/>
                  <a:pt x="122768" y="16676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1120997" y="1639805"/>
            <a:ext cx="1426723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1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El Problema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3660" y="2226505"/>
            <a:ext cx="5225143" cy="1019088"/>
          </a:xfrm>
          <a:custGeom>
            <a:avLst/>
            <a:gdLst/>
            <a:ahLst/>
            <a:cxnLst/>
            <a:rect l="l" t="t" r="r" b="b"/>
            <a:pathLst>
              <a:path w="5225143" h="1019088">
                <a:moveTo>
                  <a:pt x="37058" y="0"/>
                </a:moveTo>
                <a:lnTo>
                  <a:pt x="5151025" y="0"/>
                </a:lnTo>
                <a:cubicBezTo>
                  <a:pt x="5191959" y="0"/>
                  <a:pt x="5225143" y="33184"/>
                  <a:pt x="5225143" y="74118"/>
                </a:cubicBezTo>
                <a:lnTo>
                  <a:pt x="5225143" y="944970"/>
                </a:lnTo>
                <a:cubicBezTo>
                  <a:pt x="5225143" y="985904"/>
                  <a:pt x="5191959" y="1019088"/>
                  <a:pt x="5151025" y="1019088"/>
                </a:cubicBezTo>
                <a:lnTo>
                  <a:pt x="37058" y="1019088"/>
                </a:lnTo>
                <a:cubicBezTo>
                  <a:pt x="16591" y="1019088"/>
                  <a:pt x="0" y="1002497"/>
                  <a:pt x="0" y="982030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83660" y="2226505"/>
            <a:ext cx="37058" cy="1019088"/>
          </a:xfrm>
          <a:custGeom>
            <a:avLst/>
            <a:gdLst/>
            <a:ahLst/>
            <a:cxnLst/>
            <a:rect l="l" t="t" r="r" b="b"/>
            <a:pathLst>
              <a:path w="37058" h="1019088">
                <a:moveTo>
                  <a:pt x="37058" y="0"/>
                </a:moveTo>
                <a:lnTo>
                  <a:pt x="37058" y="0"/>
                </a:lnTo>
                <a:lnTo>
                  <a:pt x="37058" y="1019088"/>
                </a:lnTo>
                <a:lnTo>
                  <a:pt x="37058" y="1019088"/>
                </a:lnTo>
                <a:cubicBezTo>
                  <a:pt x="16591" y="1019088"/>
                  <a:pt x="0" y="1002497"/>
                  <a:pt x="0" y="982030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1" name="Text 9"/>
          <p:cNvSpPr/>
          <p:nvPr/>
        </p:nvSpPr>
        <p:spPr>
          <a:xfrm>
            <a:off x="750419" y="2374736"/>
            <a:ext cx="4984267" cy="7226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Fragmentación de información: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Los padres gestionan múltiples fuentes de datos escolares (horarios, exámenes, menús, eventos) de forma dispersa y manual.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3660" y="3529751"/>
            <a:ext cx="5225143" cy="1019088"/>
          </a:xfrm>
          <a:custGeom>
            <a:avLst/>
            <a:gdLst/>
            <a:ahLst/>
            <a:cxnLst/>
            <a:rect l="l" t="t" r="r" b="b"/>
            <a:pathLst>
              <a:path w="5225143" h="1019088">
                <a:moveTo>
                  <a:pt x="37058" y="0"/>
                </a:moveTo>
                <a:lnTo>
                  <a:pt x="5151025" y="0"/>
                </a:lnTo>
                <a:cubicBezTo>
                  <a:pt x="5191959" y="0"/>
                  <a:pt x="5225143" y="33184"/>
                  <a:pt x="5225143" y="74118"/>
                </a:cubicBezTo>
                <a:lnTo>
                  <a:pt x="5225143" y="944970"/>
                </a:lnTo>
                <a:cubicBezTo>
                  <a:pt x="5225143" y="985904"/>
                  <a:pt x="5191959" y="1019088"/>
                  <a:pt x="5151025" y="1019088"/>
                </a:cubicBezTo>
                <a:lnTo>
                  <a:pt x="37058" y="1019088"/>
                </a:lnTo>
                <a:cubicBezTo>
                  <a:pt x="16591" y="1019088"/>
                  <a:pt x="0" y="1002497"/>
                  <a:pt x="0" y="982030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83660" y="3529751"/>
            <a:ext cx="37058" cy="1019088"/>
          </a:xfrm>
          <a:custGeom>
            <a:avLst/>
            <a:gdLst/>
            <a:ahLst/>
            <a:cxnLst/>
            <a:rect l="l" t="t" r="r" b="b"/>
            <a:pathLst>
              <a:path w="37058" h="1019088">
                <a:moveTo>
                  <a:pt x="37058" y="0"/>
                </a:moveTo>
                <a:lnTo>
                  <a:pt x="37058" y="0"/>
                </a:lnTo>
                <a:lnTo>
                  <a:pt x="37058" y="1019088"/>
                </a:lnTo>
                <a:lnTo>
                  <a:pt x="37058" y="1019088"/>
                </a:lnTo>
                <a:cubicBezTo>
                  <a:pt x="16591" y="1019088"/>
                  <a:pt x="0" y="1002497"/>
                  <a:pt x="0" y="982030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4" name="Text 12"/>
          <p:cNvSpPr/>
          <p:nvPr/>
        </p:nvSpPr>
        <p:spPr>
          <a:xfrm>
            <a:off x="750419" y="3677982"/>
            <a:ext cx="4984267" cy="7226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Complejidad nutricional: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Planificar cenas complementarias al menú escolar, respetando alergias y preferencias, consume tiempo y esfuerzo mental diario.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83660" y="4832852"/>
            <a:ext cx="5225143" cy="778213"/>
          </a:xfrm>
          <a:custGeom>
            <a:avLst/>
            <a:gdLst/>
            <a:ahLst/>
            <a:cxnLst/>
            <a:rect l="l" t="t" r="r" b="b"/>
            <a:pathLst>
              <a:path w="5225143" h="778213">
                <a:moveTo>
                  <a:pt x="37058" y="0"/>
                </a:moveTo>
                <a:lnTo>
                  <a:pt x="5151026" y="0"/>
                </a:lnTo>
                <a:cubicBezTo>
                  <a:pt x="5191960" y="0"/>
                  <a:pt x="5225143" y="33183"/>
                  <a:pt x="5225143" y="74117"/>
                </a:cubicBezTo>
                <a:lnTo>
                  <a:pt x="5225143" y="704096"/>
                </a:lnTo>
                <a:cubicBezTo>
                  <a:pt x="5225143" y="745029"/>
                  <a:pt x="5191960" y="778213"/>
                  <a:pt x="5151026" y="778213"/>
                </a:cubicBezTo>
                <a:lnTo>
                  <a:pt x="37058" y="778213"/>
                </a:lnTo>
                <a:cubicBezTo>
                  <a:pt x="16591" y="778213"/>
                  <a:pt x="0" y="761621"/>
                  <a:pt x="0" y="741155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83660" y="4832852"/>
            <a:ext cx="37058" cy="778213"/>
          </a:xfrm>
          <a:custGeom>
            <a:avLst/>
            <a:gdLst/>
            <a:ahLst/>
            <a:cxnLst/>
            <a:rect l="l" t="t" r="r" b="b"/>
            <a:pathLst>
              <a:path w="37058" h="778213">
                <a:moveTo>
                  <a:pt x="37058" y="0"/>
                </a:moveTo>
                <a:lnTo>
                  <a:pt x="37058" y="0"/>
                </a:lnTo>
                <a:lnTo>
                  <a:pt x="37058" y="778213"/>
                </a:lnTo>
                <a:lnTo>
                  <a:pt x="37058" y="778213"/>
                </a:lnTo>
                <a:cubicBezTo>
                  <a:pt x="16591" y="778213"/>
                  <a:pt x="0" y="761621"/>
                  <a:pt x="0" y="741155"/>
                </a:cubicBezTo>
                <a:lnTo>
                  <a:pt x="0" y="37058"/>
                </a:lnTo>
                <a:cubicBezTo>
                  <a:pt x="0" y="16591"/>
                  <a:pt x="16591" y="0"/>
                  <a:pt x="37058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17" name="Text 15"/>
          <p:cNvSpPr/>
          <p:nvPr/>
        </p:nvSpPr>
        <p:spPr>
          <a:xfrm>
            <a:off x="750419" y="4981083"/>
            <a:ext cx="4984267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b="1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multi-hijo:</a:t>
            </a:r>
            <a:pPr>
              <a:lnSpc>
                <a:spcPct val="140000"/>
              </a:lnSpc>
            </a:pPr>
            <a:r>
              <a:rPr lang="en-US" sz="1167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Coordinar la vida académica de varios hijos amplifica exponencialmente la complejidad organizativa.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91105" y="1375769"/>
            <a:ext cx="5623514" cy="4493252"/>
          </a:xfrm>
          <a:custGeom>
            <a:avLst/>
            <a:gdLst/>
            <a:ahLst/>
            <a:cxnLst/>
            <a:rect l="l" t="t" r="r" b="b"/>
            <a:pathLst>
              <a:path w="5623514" h="4493252">
                <a:moveTo>
                  <a:pt x="111163" y="0"/>
                </a:moveTo>
                <a:lnTo>
                  <a:pt x="5512351" y="0"/>
                </a:lnTo>
                <a:cubicBezTo>
                  <a:pt x="5573744" y="0"/>
                  <a:pt x="5623514" y="49769"/>
                  <a:pt x="5623514" y="111163"/>
                </a:cubicBezTo>
                <a:lnTo>
                  <a:pt x="5623514" y="4382089"/>
                </a:lnTo>
                <a:cubicBezTo>
                  <a:pt x="5623514" y="4443483"/>
                  <a:pt x="5573744" y="4493252"/>
                  <a:pt x="5512351" y="4493252"/>
                </a:cubicBezTo>
                <a:lnTo>
                  <a:pt x="111163" y="4493252"/>
                </a:lnTo>
                <a:cubicBezTo>
                  <a:pt x="49769" y="4493252"/>
                  <a:pt x="0" y="4443483"/>
                  <a:pt x="0" y="4382089"/>
                </a:cubicBezTo>
                <a:lnTo>
                  <a:pt x="0" y="111163"/>
                </a:lnTo>
                <a:cubicBezTo>
                  <a:pt x="0" y="49810"/>
                  <a:pt x="49810" y="0"/>
                  <a:pt x="111163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381026" y="1565690"/>
            <a:ext cx="444693" cy="444693"/>
          </a:xfrm>
          <a:custGeom>
            <a:avLst/>
            <a:gdLst/>
            <a:ahLst/>
            <a:cxnLst/>
            <a:rect l="l" t="t" r="r" b="b"/>
            <a:pathLst>
              <a:path w="444693" h="444693">
                <a:moveTo>
                  <a:pt x="74117" y="0"/>
                </a:moveTo>
                <a:lnTo>
                  <a:pt x="370576" y="0"/>
                </a:lnTo>
                <a:cubicBezTo>
                  <a:pt x="411482" y="0"/>
                  <a:pt x="444693" y="33211"/>
                  <a:pt x="444693" y="74117"/>
                </a:cubicBezTo>
                <a:lnTo>
                  <a:pt x="444693" y="370576"/>
                </a:lnTo>
                <a:cubicBezTo>
                  <a:pt x="444693" y="411482"/>
                  <a:pt x="411482" y="444693"/>
                  <a:pt x="370576" y="444693"/>
                </a:cubicBezTo>
                <a:lnTo>
                  <a:pt x="74117" y="444693"/>
                </a:lnTo>
                <a:cubicBezTo>
                  <a:pt x="33211" y="444693"/>
                  <a:pt x="0" y="411482"/>
                  <a:pt x="0" y="370576"/>
                </a:cubicBezTo>
                <a:lnTo>
                  <a:pt x="0" y="74117"/>
                </a:lnTo>
                <a:cubicBezTo>
                  <a:pt x="0" y="33211"/>
                  <a:pt x="33211" y="0"/>
                  <a:pt x="74117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519993" y="1676863"/>
            <a:ext cx="166760" cy="222347"/>
          </a:xfrm>
          <a:custGeom>
            <a:avLst/>
            <a:gdLst/>
            <a:ahLst/>
            <a:cxnLst/>
            <a:rect l="l" t="t" r="r" b="b"/>
            <a:pathLst>
              <a:path w="166760" h="222347">
                <a:moveTo>
                  <a:pt x="127198" y="166760"/>
                </a:moveTo>
                <a:cubicBezTo>
                  <a:pt x="130368" y="157076"/>
                  <a:pt x="136708" y="148303"/>
                  <a:pt x="143874" y="140747"/>
                </a:cubicBezTo>
                <a:cubicBezTo>
                  <a:pt x="158074" y="125808"/>
                  <a:pt x="166760" y="105615"/>
                  <a:pt x="166760" y="83380"/>
                </a:cubicBezTo>
                <a:cubicBezTo>
                  <a:pt x="166760" y="37347"/>
                  <a:pt x="129413" y="0"/>
                  <a:pt x="83380" y="0"/>
                </a:cubicBezTo>
                <a:cubicBezTo>
                  <a:pt x="37347" y="0"/>
                  <a:pt x="0" y="37347"/>
                  <a:pt x="0" y="83380"/>
                </a:cubicBezTo>
                <a:cubicBezTo>
                  <a:pt x="0" y="105615"/>
                  <a:pt x="8685" y="125808"/>
                  <a:pt x="22886" y="140747"/>
                </a:cubicBezTo>
                <a:cubicBezTo>
                  <a:pt x="30052" y="148303"/>
                  <a:pt x="36435" y="157076"/>
                  <a:pt x="39562" y="166760"/>
                </a:cubicBezTo>
                <a:lnTo>
                  <a:pt x="127154" y="166760"/>
                </a:lnTo>
                <a:close/>
                <a:moveTo>
                  <a:pt x="125070" y="187605"/>
                </a:moveTo>
                <a:lnTo>
                  <a:pt x="41690" y="187605"/>
                </a:lnTo>
                <a:lnTo>
                  <a:pt x="41690" y="194553"/>
                </a:lnTo>
                <a:cubicBezTo>
                  <a:pt x="41690" y="213748"/>
                  <a:pt x="57237" y="229295"/>
                  <a:pt x="76432" y="229295"/>
                </a:cubicBezTo>
                <a:lnTo>
                  <a:pt x="90328" y="229295"/>
                </a:lnTo>
                <a:cubicBezTo>
                  <a:pt x="109523" y="229295"/>
                  <a:pt x="125070" y="213748"/>
                  <a:pt x="125070" y="194553"/>
                </a:cubicBezTo>
                <a:lnTo>
                  <a:pt x="125070" y="187605"/>
                </a:lnTo>
                <a:close/>
                <a:moveTo>
                  <a:pt x="79906" y="48638"/>
                </a:moveTo>
                <a:cubicBezTo>
                  <a:pt x="62622" y="48638"/>
                  <a:pt x="48638" y="62622"/>
                  <a:pt x="48638" y="79906"/>
                </a:cubicBezTo>
                <a:cubicBezTo>
                  <a:pt x="48638" y="85682"/>
                  <a:pt x="43992" y="90328"/>
                  <a:pt x="38216" y="90328"/>
                </a:cubicBezTo>
                <a:cubicBezTo>
                  <a:pt x="32440" y="90328"/>
                  <a:pt x="27793" y="85682"/>
                  <a:pt x="27793" y="79906"/>
                </a:cubicBezTo>
                <a:cubicBezTo>
                  <a:pt x="27793" y="51114"/>
                  <a:pt x="51114" y="27793"/>
                  <a:pt x="79906" y="27793"/>
                </a:cubicBezTo>
                <a:cubicBezTo>
                  <a:pt x="85682" y="27793"/>
                  <a:pt x="90328" y="32440"/>
                  <a:pt x="90328" y="38216"/>
                </a:cubicBezTo>
                <a:cubicBezTo>
                  <a:pt x="90328" y="43992"/>
                  <a:pt x="85682" y="48638"/>
                  <a:pt x="79906" y="48638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1" name="Text 19"/>
          <p:cNvSpPr/>
          <p:nvPr/>
        </p:nvSpPr>
        <p:spPr>
          <a:xfrm>
            <a:off x="6936892" y="1639805"/>
            <a:ext cx="1334079" cy="296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1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La Solución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81026" y="2158614"/>
            <a:ext cx="5243672" cy="1074675"/>
          </a:xfrm>
          <a:custGeom>
            <a:avLst/>
            <a:gdLst/>
            <a:ahLst/>
            <a:cxnLst/>
            <a:rect l="l" t="t" r="r" b="b"/>
            <a:pathLst>
              <a:path w="5243672" h="1074675">
                <a:moveTo>
                  <a:pt x="74120" y="0"/>
                </a:moveTo>
                <a:lnTo>
                  <a:pt x="5169551" y="0"/>
                </a:lnTo>
                <a:cubicBezTo>
                  <a:pt x="5210487" y="0"/>
                  <a:pt x="5243672" y="33185"/>
                  <a:pt x="5243672" y="74120"/>
                </a:cubicBezTo>
                <a:lnTo>
                  <a:pt x="5243672" y="1000554"/>
                </a:lnTo>
                <a:cubicBezTo>
                  <a:pt x="5243672" y="1041490"/>
                  <a:pt x="5210487" y="1074675"/>
                  <a:pt x="5169551" y="1074675"/>
                </a:cubicBezTo>
                <a:lnTo>
                  <a:pt x="74120" y="1074675"/>
                </a:lnTo>
                <a:cubicBezTo>
                  <a:pt x="33185" y="1074675"/>
                  <a:pt x="0" y="1041490"/>
                  <a:pt x="0" y="1000554"/>
                </a:cubicBezTo>
                <a:lnTo>
                  <a:pt x="0" y="74120"/>
                </a:lnTo>
                <a:cubicBezTo>
                  <a:pt x="0" y="33185"/>
                  <a:pt x="33185" y="0"/>
                  <a:pt x="7412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529257" y="2325374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648247" y="2362432"/>
            <a:ext cx="129702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36892" y="2306845"/>
            <a:ext cx="4622954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Centralización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36892" y="2603307"/>
            <a:ext cx="4613690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 única plataforma para gestionar toda la información escolar de todos los hijos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81026" y="3381520"/>
            <a:ext cx="5243672" cy="1074675"/>
          </a:xfrm>
          <a:custGeom>
            <a:avLst/>
            <a:gdLst/>
            <a:ahLst/>
            <a:cxnLst/>
            <a:rect l="l" t="t" r="r" b="b"/>
            <a:pathLst>
              <a:path w="5243672" h="1074675">
                <a:moveTo>
                  <a:pt x="74120" y="0"/>
                </a:moveTo>
                <a:lnTo>
                  <a:pt x="5169551" y="0"/>
                </a:lnTo>
                <a:cubicBezTo>
                  <a:pt x="5210487" y="0"/>
                  <a:pt x="5243672" y="33185"/>
                  <a:pt x="5243672" y="74120"/>
                </a:cubicBezTo>
                <a:lnTo>
                  <a:pt x="5243672" y="1000554"/>
                </a:lnTo>
                <a:cubicBezTo>
                  <a:pt x="5243672" y="1041490"/>
                  <a:pt x="5210487" y="1074675"/>
                  <a:pt x="5169551" y="1074675"/>
                </a:cubicBezTo>
                <a:lnTo>
                  <a:pt x="74120" y="1074675"/>
                </a:lnTo>
                <a:cubicBezTo>
                  <a:pt x="33185" y="1074675"/>
                  <a:pt x="0" y="1041490"/>
                  <a:pt x="0" y="1000554"/>
                </a:cubicBezTo>
                <a:lnTo>
                  <a:pt x="0" y="74120"/>
                </a:lnTo>
                <a:cubicBezTo>
                  <a:pt x="0" y="33185"/>
                  <a:pt x="33185" y="0"/>
                  <a:pt x="7412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29257" y="3548280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635798" y="3585337"/>
            <a:ext cx="15749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936892" y="3529751"/>
            <a:ext cx="4622954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Inteligencia Artificial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936892" y="3826213"/>
            <a:ext cx="4613690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Generación automática de sugerencias de cena complementarias al menú escolar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81026" y="4604426"/>
            <a:ext cx="5243672" cy="1074675"/>
          </a:xfrm>
          <a:custGeom>
            <a:avLst/>
            <a:gdLst/>
            <a:ahLst/>
            <a:cxnLst/>
            <a:rect l="l" t="t" r="r" b="b"/>
            <a:pathLst>
              <a:path w="5243672" h="1074675">
                <a:moveTo>
                  <a:pt x="74120" y="0"/>
                </a:moveTo>
                <a:lnTo>
                  <a:pt x="5169551" y="0"/>
                </a:lnTo>
                <a:cubicBezTo>
                  <a:pt x="5210487" y="0"/>
                  <a:pt x="5243672" y="33185"/>
                  <a:pt x="5243672" y="74120"/>
                </a:cubicBezTo>
                <a:lnTo>
                  <a:pt x="5243672" y="1000554"/>
                </a:lnTo>
                <a:cubicBezTo>
                  <a:pt x="5243672" y="1041490"/>
                  <a:pt x="5210487" y="1074675"/>
                  <a:pt x="5169551" y="1074675"/>
                </a:cubicBezTo>
                <a:lnTo>
                  <a:pt x="74120" y="1074675"/>
                </a:lnTo>
                <a:cubicBezTo>
                  <a:pt x="33185" y="1074675"/>
                  <a:pt x="0" y="1041490"/>
                  <a:pt x="0" y="1000554"/>
                </a:cubicBezTo>
                <a:lnTo>
                  <a:pt x="0" y="74120"/>
                </a:lnTo>
                <a:cubicBezTo>
                  <a:pt x="0" y="33185"/>
                  <a:pt x="33185" y="0"/>
                  <a:pt x="7412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529257" y="4771185"/>
            <a:ext cx="296462" cy="296462"/>
          </a:xfrm>
          <a:custGeom>
            <a:avLst/>
            <a:gdLst/>
            <a:ahLst/>
            <a:cxnLst/>
            <a:rect l="l" t="t" r="r" b="b"/>
            <a:pathLst>
              <a:path w="296462" h="296462">
                <a:moveTo>
                  <a:pt x="148231" y="0"/>
                </a:moveTo>
                <a:lnTo>
                  <a:pt x="148231" y="0"/>
                </a:lnTo>
                <a:cubicBezTo>
                  <a:pt x="230097" y="0"/>
                  <a:pt x="296462" y="66365"/>
                  <a:pt x="296462" y="148231"/>
                </a:cubicBezTo>
                <a:lnTo>
                  <a:pt x="296462" y="148231"/>
                </a:lnTo>
                <a:cubicBezTo>
                  <a:pt x="296462" y="230097"/>
                  <a:pt x="230097" y="296462"/>
                  <a:pt x="148231" y="296462"/>
                </a:cubicBezTo>
                <a:lnTo>
                  <a:pt x="148231" y="296462"/>
                </a:lnTo>
                <a:cubicBezTo>
                  <a:pt x="66365" y="296462"/>
                  <a:pt x="0" y="230097"/>
                  <a:pt x="0" y="148231"/>
                </a:cubicBezTo>
                <a:lnTo>
                  <a:pt x="0" y="148231"/>
                </a:lnTo>
                <a:cubicBezTo>
                  <a:pt x="0" y="66365"/>
                  <a:pt x="66365" y="0"/>
                  <a:pt x="148231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6633772" y="4808243"/>
            <a:ext cx="157495" cy="2223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936892" y="4752657"/>
            <a:ext cx="4622954" cy="259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Personalización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936892" y="5049119"/>
            <a:ext cx="4613690" cy="481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Respeto de alergias, alimentos excluidos y preferencias de cada niño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75210" y="6026517"/>
            <a:ext cx="11441581" cy="824535"/>
          </a:xfrm>
          <a:custGeom>
            <a:avLst/>
            <a:gdLst/>
            <a:ahLst/>
            <a:cxnLst/>
            <a:rect l="l" t="t" r="r" b="b"/>
            <a:pathLst>
              <a:path w="11441581" h="824535">
                <a:moveTo>
                  <a:pt x="74117" y="0"/>
                </a:moveTo>
                <a:lnTo>
                  <a:pt x="11367463" y="0"/>
                </a:lnTo>
                <a:cubicBezTo>
                  <a:pt x="11408397" y="0"/>
                  <a:pt x="11441581" y="33184"/>
                  <a:pt x="11441581" y="74117"/>
                </a:cubicBezTo>
                <a:lnTo>
                  <a:pt x="11441581" y="750418"/>
                </a:lnTo>
                <a:cubicBezTo>
                  <a:pt x="11441581" y="791351"/>
                  <a:pt x="11408397" y="824535"/>
                  <a:pt x="11367463" y="824535"/>
                </a:cubicBezTo>
                <a:lnTo>
                  <a:pt x="74117" y="824535"/>
                </a:lnTo>
                <a:cubicBezTo>
                  <a:pt x="33184" y="824535"/>
                  <a:pt x="0" y="791351"/>
                  <a:pt x="0" y="750418"/>
                </a:cubicBezTo>
                <a:lnTo>
                  <a:pt x="0" y="74117"/>
                </a:lnTo>
                <a:cubicBezTo>
                  <a:pt x="0" y="33184"/>
                  <a:pt x="33184" y="0"/>
                  <a:pt x="74117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569763" y="6327611"/>
            <a:ext cx="194553" cy="222347"/>
          </a:xfrm>
          <a:custGeom>
            <a:avLst/>
            <a:gdLst/>
            <a:ahLst/>
            <a:cxnLst/>
            <a:rect l="l" t="t" r="r" b="b"/>
            <a:pathLst>
              <a:path w="194553" h="222347">
                <a:moveTo>
                  <a:pt x="0" y="93802"/>
                </a:moveTo>
                <a:cubicBezTo>
                  <a:pt x="0" y="65010"/>
                  <a:pt x="23320" y="41690"/>
                  <a:pt x="52112" y="41690"/>
                </a:cubicBezTo>
                <a:lnTo>
                  <a:pt x="55587" y="41690"/>
                </a:lnTo>
                <a:cubicBezTo>
                  <a:pt x="63273" y="41690"/>
                  <a:pt x="69483" y="47900"/>
                  <a:pt x="69483" y="55587"/>
                </a:cubicBezTo>
                <a:cubicBezTo>
                  <a:pt x="69483" y="63273"/>
                  <a:pt x="63273" y="69483"/>
                  <a:pt x="55587" y="69483"/>
                </a:cubicBezTo>
                <a:lnTo>
                  <a:pt x="52112" y="69483"/>
                </a:lnTo>
                <a:cubicBezTo>
                  <a:pt x="38694" y="69483"/>
                  <a:pt x="27793" y="80383"/>
                  <a:pt x="27793" y="93802"/>
                </a:cubicBezTo>
                <a:lnTo>
                  <a:pt x="27793" y="97277"/>
                </a:lnTo>
                <a:lnTo>
                  <a:pt x="55587" y="97277"/>
                </a:lnTo>
                <a:cubicBezTo>
                  <a:pt x="70916" y="97277"/>
                  <a:pt x="83380" y="109740"/>
                  <a:pt x="83380" y="125070"/>
                </a:cubicBezTo>
                <a:lnTo>
                  <a:pt x="83380" y="152863"/>
                </a:lnTo>
                <a:cubicBezTo>
                  <a:pt x="83380" y="168193"/>
                  <a:pt x="70916" y="180657"/>
                  <a:pt x="55587" y="180657"/>
                </a:cubicBezTo>
                <a:lnTo>
                  <a:pt x="27793" y="180657"/>
                </a:lnTo>
                <a:cubicBezTo>
                  <a:pt x="12464" y="180657"/>
                  <a:pt x="0" y="168193"/>
                  <a:pt x="0" y="152863"/>
                </a:cubicBezTo>
                <a:lnTo>
                  <a:pt x="0" y="93802"/>
                </a:lnTo>
                <a:close/>
                <a:moveTo>
                  <a:pt x="111173" y="93802"/>
                </a:moveTo>
                <a:cubicBezTo>
                  <a:pt x="111173" y="65010"/>
                  <a:pt x="134494" y="41690"/>
                  <a:pt x="163286" y="41690"/>
                </a:cubicBezTo>
                <a:lnTo>
                  <a:pt x="166760" y="41690"/>
                </a:lnTo>
                <a:cubicBezTo>
                  <a:pt x="174446" y="41690"/>
                  <a:pt x="180657" y="47900"/>
                  <a:pt x="180657" y="55587"/>
                </a:cubicBezTo>
                <a:cubicBezTo>
                  <a:pt x="180657" y="63273"/>
                  <a:pt x="174446" y="69483"/>
                  <a:pt x="166760" y="69483"/>
                </a:cubicBezTo>
                <a:lnTo>
                  <a:pt x="163286" y="69483"/>
                </a:lnTo>
                <a:cubicBezTo>
                  <a:pt x="149867" y="69483"/>
                  <a:pt x="138967" y="80383"/>
                  <a:pt x="138967" y="93802"/>
                </a:cubicBezTo>
                <a:lnTo>
                  <a:pt x="138967" y="97277"/>
                </a:lnTo>
                <a:lnTo>
                  <a:pt x="166760" y="97277"/>
                </a:lnTo>
                <a:cubicBezTo>
                  <a:pt x="182090" y="97277"/>
                  <a:pt x="194553" y="109740"/>
                  <a:pt x="194553" y="125070"/>
                </a:cubicBezTo>
                <a:lnTo>
                  <a:pt x="194553" y="152863"/>
                </a:lnTo>
                <a:cubicBezTo>
                  <a:pt x="194553" y="168193"/>
                  <a:pt x="182090" y="180657"/>
                  <a:pt x="166760" y="180657"/>
                </a:cubicBezTo>
                <a:lnTo>
                  <a:pt x="138967" y="180657"/>
                </a:lnTo>
                <a:cubicBezTo>
                  <a:pt x="123637" y="180657"/>
                  <a:pt x="111173" y="168193"/>
                  <a:pt x="111173" y="152863"/>
                </a:cubicBezTo>
                <a:lnTo>
                  <a:pt x="111173" y="9380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9" name="Text 37"/>
          <p:cNvSpPr/>
          <p:nvPr/>
        </p:nvSpPr>
        <p:spPr>
          <a:xfrm>
            <a:off x="954237" y="6179380"/>
            <a:ext cx="10366906" cy="5188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3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"Agenda Escolar Pro transforma la gestión escolar caótica en una experiencia organizada y asistida por inteligencia artificial, liberando tiempo mental a los padres."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423486" y="6327611"/>
            <a:ext cx="194553" cy="222347"/>
          </a:xfrm>
          <a:custGeom>
            <a:avLst/>
            <a:gdLst/>
            <a:ahLst/>
            <a:cxnLst/>
            <a:rect l="l" t="t" r="r" b="b"/>
            <a:pathLst>
              <a:path w="194553" h="222347">
                <a:moveTo>
                  <a:pt x="194553" y="128544"/>
                </a:moveTo>
                <a:cubicBezTo>
                  <a:pt x="194553" y="157336"/>
                  <a:pt x="171233" y="180657"/>
                  <a:pt x="142441" y="180657"/>
                </a:cubicBezTo>
                <a:lnTo>
                  <a:pt x="138967" y="180657"/>
                </a:lnTo>
                <a:cubicBezTo>
                  <a:pt x="131280" y="180657"/>
                  <a:pt x="125070" y="174446"/>
                  <a:pt x="125070" y="166760"/>
                </a:cubicBezTo>
                <a:cubicBezTo>
                  <a:pt x="125070" y="159073"/>
                  <a:pt x="131280" y="152863"/>
                  <a:pt x="138967" y="152863"/>
                </a:cubicBezTo>
                <a:lnTo>
                  <a:pt x="142441" y="152863"/>
                </a:lnTo>
                <a:cubicBezTo>
                  <a:pt x="155860" y="152863"/>
                  <a:pt x="166760" y="141963"/>
                  <a:pt x="166760" y="128544"/>
                </a:cubicBezTo>
                <a:lnTo>
                  <a:pt x="166760" y="125070"/>
                </a:lnTo>
                <a:lnTo>
                  <a:pt x="138967" y="125070"/>
                </a:lnTo>
                <a:cubicBezTo>
                  <a:pt x="123637" y="125070"/>
                  <a:pt x="111173" y="112606"/>
                  <a:pt x="111173" y="97277"/>
                </a:cubicBezTo>
                <a:lnTo>
                  <a:pt x="111173" y="69483"/>
                </a:lnTo>
                <a:cubicBezTo>
                  <a:pt x="111173" y="54154"/>
                  <a:pt x="123637" y="41690"/>
                  <a:pt x="138967" y="41690"/>
                </a:cubicBezTo>
                <a:lnTo>
                  <a:pt x="166760" y="41690"/>
                </a:lnTo>
                <a:cubicBezTo>
                  <a:pt x="182090" y="41690"/>
                  <a:pt x="194553" y="54154"/>
                  <a:pt x="194553" y="69483"/>
                </a:cubicBezTo>
                <a:lnTo>
                  <a:pt x="194553" y="128544"/>
                </a:lnTo>
                <a:close/>
                <a:moveTo>
                  <a:pt x="83380" y="128544"/>
                </a:moveTo>
                <a:cubicBezTo>
                  <a:pt x="83380" y="157336"/>
                  <a:pt x="60060" y="180657"/>
                  <a:pt x="31267" y="180657"/>
                </a:cubicBezTo>
                <a:lnTo>
                  <a:pt x="27793" y="180657"/>
                </a:lnTo>
                <a:cubicBezTo>
                  <a:pt x="20107" y="180657"/>
                  <a:pt x="13897" y="174446"/>
                  <a:pt x="13897" y="166760"/>
                </a:cubicBezTo>
                <a:cubicBezTo>
                  <a:pt x="13897" y="159073"/>
                  <a:pt x="20107" y="152863"/>
                  <a:pt x="27793" y="152863"/>
                </a:cubicBezTo>
                <a:lnTo>
                  <a:pt x="31267" y="152863"/>
                </a:lnTo>
                <a:cubicBezTo>
                  <a:pt x="44686" y="152863"/>
                  <a:pt x="55587" y="141963"/>
                  <a:pt x="55587" y="128544"/>
                </a:cubicBezTo>
                <a:lnTo>
                  <a:pt x="55587" y="125070"/>
                </a:lnTo>
                <a:lnTo>
                  <a:pt x="27793" y="125070"/>
                </a:lnTo>
                <a:cubicBezTo>
                  <a:pt x="12464" y="125070"/>
                  <a:pt x="0" y="112606"/>
                  <a:pt x="0" y="97277"/>
                </a:cubicBezTo>
                <a:lnTo>
                  <a:pt x="0" y="69483"/>
                </a:lnTo>
                <a:cubicBezTo>
                  <a:pt x="0" y="54154"/>
                  <a:pt x="12464" y="41690"/>
                  <a:pt x="27793" y="41690"/>
                </a:cubicBezTo>
                <a:lnTo>
                  <a:pt x="55587" y="41690"/>
                </a:lnTo>
                <a:cubicBezTo>
                  <a:pt x="70916" y="41690"/>
                  <a:pt x="83380" y="54154"/>
                  <a:pt x="83380" y="69483"/>
                </a:cubicBezTo>
                <a:lnTo>
                  <a:pt x="83380" y="128544"/>
                </a:lnTo>
                <a:close/>
              </a:path>
            </a:pathLst>
          </a:custGeom>
          <a:solidFill>
            <a:srgbClr val="C8A97E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59721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Justificación del Uso de IA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Por qué integrar inteligencia artificial en la gestión escolar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6791325" cy="4124325"/>
          </a:xfrm>
          <a:custGeom>
            <a:avLst/>
            <a:gdLst/>
            <a:ahLst/>
            <a:cxnLst/>
            <a:rect l="l" t="t" r="r" b="b"/>
            <a:pathLst>
              <a:path w="6791325" h="4124325">
                <a:moveTo>
                  <a:pt x="114285" y="0"/>
                </a:moveTo>
                <a:lnTo>
                  <a:pt x="6677040" y="0"/>
                </a:lnTo>
                <a:cubicBezTo>
                  <a:pt x="6740158" y="0"/>
                  <a:pt x="6791325" y="51167"/>
                  <a:pt x="6791325" y="114285"/>
                </a:cubicBezTo>
                <a:lnTo>
                  <a:pt x="6791325" y="4010040"/>
                </a:lnTo>
                <a:cubicBezTo>
                  <a:pt x="6791325" y="4073158"/>
                  <a:pt x="6740158" y="4124325"/>
                  <a:pt x="6677040" y="4124325"/>
                </a:cubicBezTo>
                <a:lnTo>
                  <a:pt x="114285" y="4124325"/>
                </a:lnTo>
                <a:cubicBezTo>
                  <a:pt x="51167" y="4124325"/>
                  <a:pt x="0" y="4073158"/>
                  <a:pt x="0" y="4010040"/>
                </a:cubicBezTo>
                <a:lnTo>
                  <a:pt x="0" y="114285"/>
                </a:lnTo>
                <a:cubicBezTo>
                  <a:pt x="0" y="51209"/>
                  <a:pt x="51209" y="0"/>
                  <a:pt x="114285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381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1038225" y="1552575"/>
            <a:ext cx="2057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Razones Estratégicas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2925" y="1990725"/>
            <a:ext cx="6477000" cy="1123950"/>
          </a:xfrm>
          <a:custGeom>
            <a:avLst/>
            <a:gdLst/>
            <a:ahLst/>
            <a:cxnLst/>
            <a:rect l="l" t="t" r="r" b="b"/>
            <a:pathLst>
              <a:path w="6477000" h="1123950">
                <a:moveTo>
                  <a:pt x="76204" y="0"/>
                </a:moveTo>
                <a:lnTo>
                  <a:pt x="6400796" y="0"/>
                </a:lnTo>
                <a:cubicBezTo>
                  <a:pt x="6442882" y="0"/>
                  <a:pt x="6477000" y="34118"/>
                  <a:pt x="6477000" y="76204"/>
                </a:cubicBezTo>
                <a:lnTo>
                  <a:pt x="6477000" y="1047746"/>
                </a:lnTo>
                <a:cubicBezTo>
                  <a:pt x="6477000" y="1089832"/>
                  <a:pt x="6442882" y="1123950"/>
                  <a:pt x="6400796" y="1123950"/>
                </a:cubicBezTo>
                <a:lnTo>
                  <a:pt x="76204" y="1123950"/>
                </a:lnTo>
                <a:cubicBezTo>
                  <a:pt x="34118" y="1123950"/>
                  <a:pt x="0" y="1089832"/>
                  <a:pt x="0" y="10477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57225" y="21240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1" name="Shape 9"/>
          <p:cNvSpPr/>
          <p:nvPr/>
        </p:nvSpPr>
        <p:spPr>
          <a:xfrm>
            <a:off x="721519" y="21812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1000125" y="2105025"/>
            <a:ext cx="598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Automatización inteligente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00125" y="2371725"/>
            <a:ext cx="59817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IA puede analizar el menú escolar y generar sugerencias de cena complementarias en segundos, una tarea que requeriría minutos de reflexión manual.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42925" y="3190875"/>
            <a:ext cx="6477000" cy="1123950"/>
          </a:xfrm>
          <a:custGeom>
            <a:avLst/>
            <a:gdLst/>
            <a:ahLst/>
            <a:cxnLst/>
            <a:rect l="l" t="t" r="r" b="b"/>
            <a:pathLst>
              <a:path w="6477000" h="1123950">
                <a:moveTo>
                  <a:pt x="76204" y="0"/>
                </a:moveTo>
                <a:lnTo>
                  <a:pt x="6400796" y="0"/>
                </a:lnTo>
                <a:cubicBezTo>
                  <a:pt x="6442882" y="0"/>
                  <a:pt x="6477000" y="34118"/>
                  <a:pt x="6477000" y="76204"/>
                </a:cubicBezTo>
                <a:lnTo>
                  <a:pt x="6477000" y="1047746"/>
                </a:lnTo>
                <a:cubicBezTo>
                  <a:pt x="6477000" y="1089832"/>
                  <a:pt x="6442882" y="1123950"/>
                  <a:pt x="6400796" y="1123950"/>
                </a:cubicBezTo>
                <a:lnTo>
                  <a:pt x="76204" y="1123950"/>
                </a:lnTo>
                <a:cubicBezTo>
                  <a:pt x="34118" y="1123950"/>
                  <a:pt x="0" y="1089832"/>
                  <a:pt x="0" y="10477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57225" y="33242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6" name="Shape 14"/>
          <p:cNvSpPr/>
          <p:nvPr/>
        </p:nvSpPr>
        <p:spPr>
          <a:xfrm>
            <a:off x="721519" y="33813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7" name="Text 15"/>
          <p:cNvSpPr/>
          <p:nvPr/>
        </p:nvSpPr>
        <p:spPr>
          <a:xfrm>
            <a:off x="1000125" y="3305175"/>
            <a:ext cx="598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Conocimiento nutricional implícito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00125" y="3571875"/>
            <a:ext cx="598170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Los modelos de lenguaje han sido entrenados con vastos corpus de información nutricional, permitiendo sugerencias equilibradas sin necesidad de bases de datos especializadas.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2925" y="4391025"/>
            <a:ext cx="6477000" cy="914400"/>
          </a:xfrm>
          <a:custGeom>
            <a:avLst/>
            <a:gdLst/>
            <a:ahLst/>
            <a:cxnLst/>
            <a:rect l="l" t="t" r="r" b="b"/>
            <a:pathLst>
              <a:path w="6477000" h="914400">
                <a:moveTo>
                  <a:pt x="76197" y="0"/>
                </a:moveTo>
                <a:lnTo>
                  <a:pt x="6400803" y="0"/>
                </a:lnTo>
                <a:cubicBezTo>
                  <a:pt x="6442885" y="0"/>
                  <a:pt x="6477000" y="34115"/>
                  <a:pt x="6477000" y="76197"/>
                </a:cubicBezTo>
                <a:lnTo>
                  <a:pt x="6477000" y="838203"/>
                </a:lnTo>
                <a:cubicBezTo>
                  <a:pt x="6477000" y="880285"/>
                  <a:pt x="6442885" y="914400"/>
                  <a:pt x="6400803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57225" y="4524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1" name="Shape 19"/>
          <p:cNvSpPr/>
          <p:nvPr/>
        </p:nvSpPr>
        <p:spPr>
          <a:xfrm>
            <a:off x="721519" y="45815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2" name="Text 20"/>
          <p:cNvSpPr/>
          <p:nvPr/>
        </p:nvSpPr>
        <p:spPr>
          <a:xfrm>
            <a:off x="1000125" y="4505325"/>
            <a:ext cx="598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Flexibilidad y adaptabilidad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00125" y="4772025"/>
            <a:ext cx="59817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diferencia de sistemas basados en reglas, la IA se adapta a restricciones complejas y preferencias personales sin necesidad de programar cada caso.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5763" y="5624513"/>
            <a:ext cx="6791325" cy="1076325"/>
          </a:xfrm>
          <a:custGeom>
            <a:avLst/>
            <a:gdLst/>
            <a:ahLst/>
            <a:cxnLst/>
            <a:rect l="l" t="t" r="r" b="b"/>
            <a:pathLst>
              <a:path w="6791325" h="1076325">
                <a:moveTo>
                  <a:pt x="114295" y="0"/>
                </a:moveTo>
                <a:lnTo>
                  <a:pt x="6677030" y="0"/>
                </a:lnTo>
                <a:cubicBezTo>
                  <a:pt x="6740153" y="0"/>
                  <a:pt x="6791325" y="51172"/>
                  <a:pt x="6791325" y="114295"/>
                </a:cubicBezTo>
                <a:lnTo>
                  <a:pt x="6791325" y="962030"/>
                </a:lnTo>
                <a:cubicBezTo>
                  <a:pt x="6791325" y="1025153"/>
                  <a:pt x="6740153" y="1076325"/>
                  <a:pt x="6677030" y="1076325"/>
                </a:cubicBezTo>
                <a:lnTo>
                  <a:pt x="114295" y="1076325"/>
                </a:lnTo>
                <a:cubicBezTo>
                  <a:pt x="51172" y="1076325"/>
                  <a:pt x="0" y="1025153"/>
                  <a:pt x="0" y="9620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61975" y="6048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6" name="Text 24"/>
          <p:cNvSpPr/>
          <p:nvPr/>
        </p:nvSpPr>
        <p:spPr>
          <a:xfrm>
            <a:off x="920800" y="5781675"/>
            <a:ext cx="6181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Impacto del Modelo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20800" y="6086475"/>
            <a:ext cx="6172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Gemini 3 Flash Preview ofrece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baja latencia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alta calidad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en generación de texto estructurado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335143" y="1338263"/>
            <a:ext cx="4467225" cy="5362575"/>
          </a:xfrm>
          <a:custGeom>
            <a:avLst/>
            <a:gdLst/>
            <a:ahLst/>
            <a:cxnLst/>
            <a:rect l="l" t="t" r="r" b="b"/>
            <a:pathLst>
              <a:path w="4467225" h="5362575">
                <a:moveTo>
                  <a:pt x="114316" y="0"/>
                </a:moveTo>
                <a:lnTo>
                  <a:pt x="4352909" y="0"/>
                </a:lnTo>
                <a:cubicBezTo>
                  <a:pt x="4416044" y="0"/>
                  <a:pt x="4467225" y="51181"/>
                  <a:pt x="4467225" y="114316"/>
                </a:cubicBezTo>
                <a:lnTo>
                  <a:pt x="4467225" y="5248259"/>
                </a:lnTo>
                <a:cubicBezTo>
                  <a:pt x="4467225" y="5311394"/>
                  <a:pt x="4416044" y="5362575"/>
                  <a:pt x="4352909" y="5362575"/>
                </a:cubicBezTo>
                <a:lnTo>
                  <a:pt x="114316" y="5362575"/>
                </a:lnTo>
                <a:cubicBezTo>
                  <a:pt x="51181" y="5362575"/>
                  <a:pt x="0" y="5311394"/>
                  <a:pt x="0" y="5248259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49230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756374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1" name="Text 29"/>
          <p:cNvSpPr/>
          <p:nvPr/>
        </p:nvSpPr>
        <p:spPr>
          <a:xfrm>
            <a:off x="7987605" y="1552575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Funcionalidades IA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511355" y="1990725"/>
            <a:ext cx="4133850" cy="1428750"/>
          </a:xfrm>
          <a:custGeom>
            <a:avLst/>
            <a:gdLst/>
            <a:ahLst/>
            <a:cxnLst/>
            <a:rect l="l" t="t" r="r" b="b"/>
            <a:pathLst>
              <a:path w="4133850" h="1428750">
                <a:moveTo>
                  <a:pt x="38100" y="0"/>
                </a:moveTo>
                <a:lnTo>
                  <a:pt x="4057655" y="0"/>
                </a:lnTo>
                <a:cubicBezTo>
                  <a:pt x="4099736" y="0"/>
                  <a:pt x="4133850" y="34114"/>
                  <a:pt x="4133850" y="76195"/>
                </a:cubicBezTo>
                <a:lnTo>
                  <a:pt x="4133850" y="1352555"/>
                </a:lnTo>
                <a:cubicBezTo>
                  <a:pt x="4133850" y="1394636"/>
                  <a:pt x="4099736" y="1428750"/>
                  <a:pt x="4057655" y="1428750"/>
                </a:cubicBezTo>
                <a:lnTo>
                  <a:pt x="38100" y="1428750"/>
                </a:lnTo>
                <a:cubicBezTo>
                  <a:pt x="17058" y="1428750"/>
                  <a:pt x="0" y="1411692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7511355" y="1990725"/>
            <a:ext cx="38100" cy="1428750"/>
          </a:xfrm>
          <a:custGeom>
            <a:avLst/>
            <a:gdLst/>
            <a:ahLst/>
            <a:cxnLst/>
            <a:rect l="l" t="t" r="r" b="b"/>
            <a:pathLst>
              <a:path w="38100" h="1428750">
                <a:moveTo>
                  <a:pt x="38100" y="0"/>
                </a:moveTo>
                <a:lnTo>
                  <a:pt x="38100" y="0"/>
                </a:lnTo>
                <a:lnTo>
                  <a:pt x="38100" y="1428750"/>
                </a:lnTo>
                <a:lnTo>
                  <a:pt x="38100" y="1428750"/>
                </a:lnTo>
                <a:cubicBezTo>
                  <a:pt x="17072" y="1428750"/>
                  <a:pt x="0" y="1411678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4" name="Shape 32"/>
          <p:cNvSpPr/>
          <p:nvPr/>
        </p:nvSpPr>
        <p:spPr>
          <a:xfrm>
            <a:off x="7682805" y="21431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7805142" y="2181225"/>
            <a:ext cx="133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063805" y="2162175"/>
            <a:ext cx="1476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Sugerencia Diaria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682805" y="2524125"/>
            <a:ext cx="38862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 una cena complementaria al menú escolar del día, evitando repetir ingredientes y respetando restricciones alimentarias.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511355" y="3552825"/>
            <a:ext cx="4133850" cy="1428750"/>
          </a:xfrm>
          <a:custGeom>
            <a:avLst/>
            <a:gdLst/>
            <a:ahLst/>
            <a:cxnLst/>
            <a:rect l="l" t="t" r="r" b="b"/>
            <a:pathLst>
              <a:path w="4133850" h="1428750">
                <a:moveTo>
                  <a:pt x="38100" y="0"/>
                </a:moveTo>
                <a:lnTo>
                  <a:pt x="4057655" y="0"/>
                </a:lnTo>
                <a:cubicBezTo>
                  <a:pt x="4099736" y="0"/>
                  <a:pt x="4133850" y="34114"/>
                  <a:pt x="4133850" y="76195"/>
                </a:cubicBezTo>
                <a:lnTo>
                  <a:pt x="4133850" y="1352555"/>
                </a:lnTo>
                <a:cubicBezTo>
                  <a:pt x="4133850" y="1394636"/>
                  <a:pt x="4099736" y="1428750"/>
                  <a:pt x="4057655" y="1428750"/>
                </a:cubicBezTo>
                <a:lnTo>
                  <a:pt x="38100" y="1428750"/>
                </a:lnTo>
                <a:cubicBezTo>
                  <a:pt x="17058" y="1428750"/>
                  <a:pt x="0" y="1411692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7511355" y="3552825"/>
            <a:ext cx="38100" cy="1428750"/>
          </a:xfrm>
          <a:custGeom>
            <a:avLst/>
            <a:gdLst/>
            <a:ahLst/>
            <a:cxnLst/>
            <a:rect l="l" t="t" r="r" b="b"/>
            <a:pathLst>
              <a:path w="38100" h="1428750">
                <a:moveTo>
                  <a:pt x="38100" y="0"/>
                </a:moveTo>
                <a:lnTo>
                  <a:pt x="38100" y="0"/>
                </a:lnTo>
                <a:lnTo>
                  <a:pt x="38100" y="1428750"/>
                </a:lnTo>
                <a:lnTo>
                  <a:pt x="38100" y="1428750"/>
                </a:lnTo>
                <a:cubicBezTo>
                  <a:pt x="17072" y="1428750"/>
                  <a:pt x="0" y="1411678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0" name="Shape 38"/>
          <p:cNvSpPr/>
          <p:nvPr/>
        </p:nvSpPr>
        <p:spPr>
          <a:xfrm>
            <a:off x="7682805" y="3705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7792343" y="3743325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063805" y="3724275"/>
            <a:ext cx="115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 Semanal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682805" y="4086225"/>
            <a:ext cx="38862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 automáticamente un plan de cenas para 5 días con variedad nutricional, basado en el menú escolar semanal completo.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511355" y="5114925"/>
            <a:ext cx="4133850" cy="1428750"/>
          </a:xfrm>
          <a:custGeom>
            <a:avLst/>
            <a:gdLst/>
            <a:ahLst/>
            <a:cxnLst/>
            <a:rect l="l" t="t" r="r" b="b"/>
            <a:pathLst>
              <a:path w="4133850" h="1428750">
                <a:moveTo>
                  <a:pt x="38100" y="0"/>
                </a:moveTo>
                <a:lnTo>
                  <a:pt x="4057655" y="0"/>
                </a:lnTo>
                <a:cubicBezTo>
                  <a:pt x="4099736" y="0"/>
                  <a:pt x="4133850" y="34114"/>
                  <a:pt x="4133850" y="76195"/>
                </a:cubicBezTo>
                <a:lnTo>
                  <a:pt x="4133850" y="1352555"/>
                </a:lnTo>
                <a:cubicBezTo>
                  <a:pt x="4133850" y="1394636"/>
                  <a:pt x="4099736" y="1428750"/>
                  <a:pt x="4057655" y="1428750"/>
                </a:cubicBezTo>
                <a:lnTo>
                  <a:pt x="38100" y="1428750"/>
                </a:lnTo>
                <a:cubicBezTo>
                  <a:pt x="17058" y="1428750"/>
                  <a:pt x="0" y="1411692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7511355" y="5114925"/>
            <a:ext cx="38100" cy="1428750"/>
          </a:xfrm>
          <a:custGeom>
            <a:avLst/>
            <a:gdLst/>
            <a:ahLst/>
            <a:cxnLst/>
            <a:rect l="l" t="t" r="r" b="b"/>
            <a:pathLst>
              <a:path w="38100" h="1428750">
                <a:moveTo>
                  <a:pt x="38100" y="0"/>
                </a:moveTo>
                <a:lnTo>
                  <a:pt x="38100" y="0"/>
                </a:lnTo>
                <a:lnTo>
                  <a:pt x="38100" y="1428750"/>
                </a:lnTo>
                <a:lnTo>
                  <a:pt x="38100" y="1428750"/>
                </a:lnTo>
                <a:cubicBezTo>
                  <a:pt x="17072" y="1428750"/>
                  <a:pt x="0" y="1411678"/>
                  <a:pt x="0" y="1390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46" name="Shape 44"/>
          <p:cNvSpPr/>
          <p:nvPr/>
        </p:nvSpPr>
        <p:spPr>
          <a:xfrm>
            <a:off x="7682805" y="5267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7790259" y="5305425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063805" y="5286375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Lista de Compra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682805" y="5648325"/>
            <a:ext cx="38862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 una lista de ingredientes categorizada (verduras, carnes, lácteos, etc.) a partir de las cenas planificadas.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67151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Arquitectura de IA y Modelos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Diseño técnico de la integración con Google Gemini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5629275" cy="3543300"/>
          </a:xfrm>
          <a:custGeom>
            <a:avLst/>
            <a:gdLst/>
            <a:ahLst/>
            <a:cxnLst/>
            <a:rect l="l" t="t" r="r" b="b"/>
            <a:pathLst>
              <a:path w="5629275" h="3543300">
                <a:moveTo>
                  <a:pt x="114307" y="0"/>
                </a:moveTo>
                <a:lnTo>
                  <a:pt x="5514968" y="0"/>
                </a:lnTo>
                <a:cubicBezTo>
                  <a:pt x="5578056" y="0"/>
                  <a:pt x="5629275" y="51219"/>
                  <a:pt x="5629275" y="114307"/>
                </a:cubicBezTo>
                <a:lnTo>
                  <a:pt x="5629275" y="3428993"/>
                </a:lnTo>
                <a:cubicBezTo>
                  <a:pt x="5629275" y="3492081"/>
                  <a:pt x="5578056" y="3543300"/>
                  <a:pt x="5514968" y="3543300"/>
                </a:cubicBezTo>
                <a:lnTo>
                  <a:pt x="114307" y="3543300"/>
                </a:lnTo>
                <a:cubicBezTo>
                  <a:pt x="51219" y="3543300"/>
                  <a:pt x="0" y="3492081"/>
                  <a:pt x="0" y="342899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381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1038225" y="1552575"/>
            <a:ext cx="1943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Flujo de Integración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1975" y="1990725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19700" y="0"/>
                </a:lnTo>
                <a:cubicBezTo>
                  <a:pt x="5261756" y="0"/>
                  <a:pt x="5295900" y="34144"/>
                  <a:pt x="5295900" y="76200"/>
                </a:cubicBezTo>
                <a:lnTo>
                  <a:pt x="5295900" y="533400"/>
                </a:lnTo>
                <a:cubicBezTo>
                  <a:pt x="5295900" y="575456"/>
                  <a:pt x="5261756" y="609600"/>
                  <a:pt x="52197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61975" y="1990725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1" name="Text 9"/>
          <p:cNvSpPr/>
          <p:nvPr/>
        </p:nvSpPr>
        <p:spPr>
          <a:xfrm>
            <a:off x="657225" y="2085975"/>
            <a:ext cx="20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69454" y="2066925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→ Gemini API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57225" y="2333625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cliente React realiza llamadas directas a la API de Gemini usando </a:t>
            </a:r>
            <a:pPr>
              <a:lnSpc>
                <a:spcPct val="11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@google/genai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138488" y="2697956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15" name="Shape 13"/>
          <p:cNvSpPr/>
          <p:nvPr/>
        </p:nvSpPr>
        <p:spPr>
          <a:xfrm>
            <a:off x="561975" y="2964656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19700" y="0"/>
                </a:lnTo>
                <a:cubicBezTo>
                  <a:pt x="5261756" y="0"/>
                  <a:pt x="5295900" y="34144"/>
                  <a:pt x="5295900" y="76200"/>
                </a:cubicBezTo>
                <a:lnTo>
                  <a:pt x="5295900" y="533400"/>
                </a:lnTo>
                <a:cubicBezTo>
                  <a:pt x="5295900" y="575456"/>
                  <a:pt x="5261756" y="609600"/>
                  <a:pt x="52197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61975" y="2964656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7" name="Text 15"/>
          <p:cNvSpPr/>
          <p:nvPr/>
        </p:nvSpPr>
        <p:spPr>
          <a:xfrm>
            <a:off x="657225" y="3059906"/>
            <a:ext cx="228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92076" y="3040856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→ Gemini API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57225" y="3307556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FastAPI utiliza </a:t>
            </a:r>
            <a:pPr>
              <a:lnSpc>
                <a:spcPct val="110000"/>
              </a:lnSpc>
            </a:pPr>
            <a:r>
              <a:rPr lang="en-US" sz="1050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google-generativeai</a:t>
            </a:r>
            <a:pPr>
              <a:lnSpc>
                <a:spcPct val="11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operaciones server-side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138488" y="367188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21" name="Shape 19"/>
          <p:cNvSpPr/>
          <p:nvPr/>
        </p:nvSpPr>
        <p:spPr>
          <a:xfrm>
            <a:off x="561975" y="3938588"/>
            <a:ext cx="5295900" cy="790575"/>
          </a:xfrm>
          <a:custGeom>
            <a:avLst/>
            <a:gdLst/>
            <a:ahLst/>
            <a:cxnLst/>
            <a:rect l="l" t="t" r="r" b="b"/>
            <a:pathLst>
              <a:path w="5295900" h="790575">
                <a:moveTo>
                  <a:pt x="38100" y="0"/>
                </a:moveTo>
                <a:lnTo>
                  <a:pt x="5219696" y="0"/>
                </a:lnTo>
                <a:cubicBezTo>
                  <a:pt x="5261783" y="0"/>
                  <a:pt x="5295900" y="34117"/>
                  <a:pt x="5295900" y="76204"/>
                </a:cubicBezTo>
                <a:lnTo>
                  <a:pt x="5295900" y="714371"/>
                </a:lnTo>
                <a:cubicBezTo>
                  <a:pt x="5295900" y="756458"/>
                  <a:pt x="5261783" y="790575"/>
                  <a:pt x="5219696" y="790575"/>
                </a:cubicBezTo>
                <a:lnTo>
                  <a:pt x="38100" y="790575"/>
                </a:lnTo>
                <a:cubicBezTo>
                  <a:pt x="17058" y="790575"/>
                  <a:pt x="0" y="773517"/>
                  <a:pt x="0" y="752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61975" y="3938588"/>
            <a:ext cx="38100" cy="790575"/>
          </a:xfrm>
          <a:custGeom>
            <a:avLst/>
            <a:gdLst/>
            <a:ahLst/>
            <a:cxnLst/>
            <a:rect l="l" t="t" r="r" b="b"/>
            <a:pathLst>
              <a:path w="38100" h="790575">
                <a:moveTo>
                  <a:pt x="38100" y="0"/>
                </a:moveTo>
                <a:lnTo>
                  <a:pt x="38100" y="0"/>
                </a:lnTo>
                <a:lnTo>
                  <a:pt x="38100" y="790575"/>
                </a:lnTo>
                <a:lnTo>
                  <a:pt x="38100" y="790575"/>
                </a:lnTo>
                <a:cubicBezTo>
                  <a:pt x="17072" y="790575"/>
                  <a:pt x="0" y="773503"/>
                  <a:pt x="0" y="7524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23" name="Text 21"/>
          <p:cNvSpPr/>
          <p:nvPr/>
        </p:nvSpPr>
        <p:spPr>
          <a:xfrm>
            <a:off x="657225" y="4033837"/>
            <a:ext cx="228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95499" y="4014788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 Estructurada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7225" y="4281488"/>
            <a:ext cx="51911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IA devuelve JSON parseable con schema definido, garantizando formato consistente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5763" y="5043488"/>
            <a:ext cx="5629275" cy="695325"/>
          </a:xfrm>
          <a:custGeom>
            <a:avLst/>
            <a:gdLst/>
            <a:ahLst/>
            <a:cxnLst/>
            <a:rect l="l" t="t" r="r" b="b"/>
            <a:pathLst>
              <a:path w="5629275" h="695325">
                <a:moveTo>
                  <a:pt x="114298" y="0"/>
                </a:moveTo>
                <a:lnTo>
                  <a:pt x="5514977" y="0"/>
                </a:lnTo>
                <a:cubicBezTo>
                  <a:pt x="5578102" y="0"/>
                  <a:pt x="5629275" y="51173"/>
                  <a:pt x="5629275" y="114298"/>
                </a:cubicBezTo>
                <a:lnTo>
                  <a:pt x="5629275" y="581027"/>
                </a:lnTo>
                <a:cubicBezTo>
                  <a:pt x="5629275" y="644152"/>
                  <a:pt x="5578102" y="695325"/>
                  <a:pt x="5514977" y="695325"/>
                </a:cubicBezTo>
                <a:lnTo>
                  <a:pt x="114298" y="695325"/>
                </a:lnTo>
                <a:cubicBezTo>
                  <a:pt x="51173" y="695325"/>
                  <a:pt x="0" y="644152"/>
                  <a:pt x="0" y="581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28638" y="52959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8" name="Text 26"/>
          <p:cNvSpPr/>
          <p:nvPr/>
        </p:nvSpPr>
        <p:spPr>
          <a:xfrm>
            <a:off x="857250" y="5162550"/>
            <a:ext cx="5000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 API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7250" y="5429250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API Keys se gestionan como variables de entorno, nunca en el código fuente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6963" y="1338263"/>
            <a:ext cx="5629275" cy="3429000"/>
          </a:xfrm>
          <a:custGeom>
            <a:avLst/>
            <a:gdLst/>
            <a:ahLst/>
            <a:cxnLst/>
            <a:rect l="l" t="t" r="r" b="b"/>
            <a:pathLst>
              <a:path w="5629275" h="3429000">
                <a:moveTo>
                  <a:pt x="114289" y="0"/>
                </a:moveTo>
                <a:lnTo>
                  <a:pt x="5514986" y="0"/>
                </a:lnTo>
                <a:cubicBezTo>
                  <a:pt x="5578064" y="0"/>
                  <a:pt x="5629275" y="51211"/>
                  <a:pt x="5629275" y="114289"/>
                </a:cubicBezTo>
                <a:lnTo>
                  <a:pt x="5629275" y="3314711"/>
                </a:lnTo>
                <a:cubicBezTo>
                  <a:pt x="5629275" y="3377831"/>
                  <a:pt x="5578106" y="3429000"/>
                  <a:pt x="5514986" y="3429000"/>
                </a:cubicBezTo>
                <a:lnTo>
                  <a:pt x="114289" y="3429000"/>
                </a:lnTo>
                <a:cubicBezTo>
                  <a:pt x="51211" y="3429000"/>
                  <a:pt x="0" y="3377789"/>
                  <a:pt x="0" y="3314711"/>
                </a:cubicBezTo>
                <a:lnTo>
                  <a:pt x="0" y="114289"/>
                </a:lnTo>
                <a:cubicBezTo>
                  <a:pt x="0" y="51169"/>
                  <a:pt x="51169" y="0"/>
                  <a:pt x="114289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3341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417469" y="15906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3" name="Text 31"/>
          <p:cNvSpPr/>
          <p:nvPr/>
        </p:nvSpPr>
        <p:spPr>
          <a:xfrm>
            <a:off x="6829425" y="1552575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Estrategia de Prompting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34125" y="1990725"/>
            <a:ext cx="5314950" cy="838200"/>
          </a:xfrm>
          <a:custGeom>
            <a:avLst/>
            <a:gdLst/>
            <a:ahLst/>
            <a:cxnLst/>
            <a:rect l="l" t="t" r="r" b="b"/>
            <a:pathLst>
              <a:path w="5314950" h="838200">
                <a:moveTo>
                  <a:pt x="76201" y="0"/>
                </a:moveTo>
                <a:lnTo>
                  <a:pt x="5238749" y="0"/>
                </a:lnTo>
                <a:cubicBezTo>
                  <a:pt x="5280834" y="0"/>
                  <a:pt x="5314950" y="34116"/>
                  <a:pt x="5314950" y="76201"/>
                </a:cubicBezTo>
                <a:lnTo>
                  <a:pt x="5314950" y="761999"/>
                </a:lnTo>
                <a:cubicBezTo>
                  <a:pt x="5314950" y="804084"/>
                  <a:pt x="5280834" y="838200"/>
                  <a:pt x="523874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6448425" y="21050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45899" y="87987"/>
                </a:moveTo>
                <a:cubicBezTo>
                  <a:pt x="48458" y="84981"/>
                  <a:pt x="48131" y="80486"/>
                  <a:pt x="45125" y="77926"/>
                </a:cubicBezTo>
                <a:cubicBezTo>
                  <a:pt x="42118" y="75367"/>
                  <a:pt x="37624" y="75694"/>
                  <a:pt x="35064" y="78700"/>
                </a:cubicBezTo>
                <a:lnTo>
                  <a:pt x="20776" y="95369"/>
                </a:lnTo>
                <a:cubicBezTo>
                  <a:pt x="18484" y="98048"/>
                  <a:pt x="18484" y="101977"/>
                  <a:pt x="20776" y="104656"/>
                </a:cubicBezTo>
                <a:lnTo>
                  <a:pt x="35064" y="121325"/>
                </a:lnTo>
                <a:cubicBezTo>
                  <a:pt x="37624" y="124331"/>
                  <a:pt x="42148" y="124658"/>
                  <a:pt x="45125" y="122099"/>
                </a:cubicBezTo>
                <a:cubicBezTo>
                  <a:pt x="48101" y="119539"/>
                  <a:pt x="48458" y="115014"/>
                  <a:pt x="45899" y="112038"/>
                </a:cubicBezTo>
                <a:lnTo>
                  <a:pt x="35600" y="100013"/>
                </a:lnTo>
                <a:lnTo>
                  <a:pt x="45899" y="87987"/>
                </a:lnTo>
                <a:close/>
                <a:moveTo>
                  <a:pt x="79236" y="78700"/>
                </a:moveTo>
                <a:cubicBezTo>
                  <a:pt x="76676" y="75694"/>
                  <a:pt x="72152" y="75367"/>
                  <a:pt x="69175" y="77926"/>
                </a:cubicBezTo>
                <a:cubicBezTo>
                  <a:pt x="66199" y="80486"/>
                  <a:pt x="65842" y="85011"/>
                  <a:pt x="68401" y="87987"/>
                </a:cubicBezTo>
                <a:lnTo>
                  <a:pt x="78700" y="100013"/>
                </a:lnTo>
                <a:lnTo>
                  <a:pt x="68401" y="112038"/>
                </a:lnTo>
                <a:cubicBezTo>
                  <a:pt x="65842" y="115044"/>
                  <a:pt x="66169" y="119539"/>
                  <a:pt x="69175" y="122099"/>
                </a:cubicBezTo>
                <a:cubicBezTo>
                  <a:pt x="72182" y="124658"/>
                  <a:pt x="76676" y="124331"/>
                  <a:pt x="79236" y="121325"/>
                </a:cubicBezTo>
                <a:lnTo>
                  <a:pt x="93524" y="104656"/>
                </a:lnTo>
                <a:cubicBezTo>
                  <a:pt x="95816" y="101977"/>
                  <a:pt x="95816" y="98048"/>
                  <a:pt x="93524" y="95369"/>
                </a:cubicBezTo>
                <a:lnTo>
                  <a:pt x="79236" y="7870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6" name="Text 34"/>
          <p:cNvSpPr/>
          <p:nvPr/>
        </p:nvSpPr>
        <p:spPr>
          <a:xfrm>
            <a:off x="6677025" y="2066925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 Estructurada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10325" y="2333625"/>
            <a:ext cx="5162550" cy="419100"/>
          </a:xfrm>
          <a:custGeom>
            <a:avLst/>
            <a:gdLst/>
            <a:ahLst/>
            <a:cxnLst/>
            <a:rect l="l" t="t" r="r" b="b"/>
            <a:pathLst>
              <a:path w="5162550" h="419100">
                <a:moveTo>
                  <a:pt x="38100" y="0"/>
                </a:moveTo>
                <a:lnTo>
                  <a:pt x="5124450" y="0"/>
                </a:lnTo>
                <a:cubicBezTo>
                  <a:pt x="5145492" y="0"/>
                  <a:pt x="5162550" y="17058"/>
                  <a:pt x="5162550" y="38100"/>
                </a:cubicBezTo>
                <a:lnTo>
                  <a:pt x="5162550" y="381000"/>
                </a:lnTo>
                <a:cubicBezTo>
                  <a:pt x="5162550" y="402042"/>
                  <a:pt x="5145492" y="419100"/>
                  <a:pt x="5124450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3136"/>
          </a:solidFill>
          <a:ln/>
        </p:spPr>
      </p:sp>
      <p:sp>
        <p:nvSpPr>
          <p:cNvPr id="38" name="Text 36"/>
          <p:cNvSpPr/>
          <p:nvPr/>
        </p:nvSpPr>
        <p:spPr>
          <a:xfrm>
            <a:off x="6410325" y="2333625"/>
            <a:ext cx="5219700" cy="419100"/>
          </a:xfrm>
          <a:prstGeom prst="rect">
            <a:avLst/>
          </a:prstGeom>
          <a:noFill/>
          <a:ln/>
        </p:spPr>
        <p:txBody>
          <a:bodyPr wrap="square" lIns="57150" tIns="57150" rIns="57150" bIns="571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responseMimeType: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'application/json'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responseSchema: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 meal: string, ingredients: array }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34125" y="2905125"/>
            <a:ext cx="5314950" cy="838200"/>
          </a:xfrm>
          <a:custGeom>
            <a:avLst/>
            <a:gdLst/>
            <a:ahLst/>
            <a:cxnLst/>
            <a:rect l="l" t="t" r="r" b="b"/>
            <a:pathLst>
              <a:path w="5314950" h="838200">
                <a:moveTo>
                  <a:pt x="76201" y="0"/>
                </a:moveTo>
                <a:lnTo>
                  <a:pt x="5238749" y="0"/>
                </a:lnTo>
                <a:cubicBezTo>
                  <a:pt x="5280834" y="0"/>
                  <a:pt x="5314950" y="34116"/>
                  <a:pt x="5314950" y="76201"/>
                </a:cubicBezTo>
                <a:lnTo>
                  <a:pt x="5314950" y="761999"/>
                </a:lnTo>
                <a:cubicBezTo>
                  <a:pt x="5314950" y="804084"/>
                  <a:pt x="5280834" y="838200"/>
                  <a:pt x="5238749" y="838200"/>
                </a:cubicBezTo>
                <a:lnTo>
                  <a:pt x="76201" y="838200"/>
                </a:lnTo>
                <a:cubicBezTo>
                  <a:pt x="34116" y="838200"/>
                  <a:pt x="0" y="804084"/>
                  <a:pt x="0" y="7619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429375" y="3019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9299" y="122783"/>
                </a:moveTo>
                <a:lnTo>
                  <a:pt x="29617" y="43101"/>
                </a:lnTo>
                <a:cubicBezTo>
                  <a:pt x="22949" y="52447"/>
                  <a:pt x="19050" y="63877"/>
                  <a:pt x="19050" y="76200"/>
                </a:cubicBezTo>
                <a:cubicBezTo>
                  <a:pt x="19050" y="107752"/>
                  <a:pt x="44648" y="133350"/>
                  <a:pt x="76200" y="133350"/>
                </a:cubicBezTo>
                <a:cubicBezTo>
                  <a:pt x="88553" y="133350"/>
                  <a:pt x="99983" y="129451"/>
                  <a:pt x="109299" y="122783"/>
                </a:cubicBezTo>
                <a:close/>
                <a:moveTo>
                  <a:pt x="122783" y="109299"/>
                </a:moveTo>
                <a:cubicBezTo>
                  <a:pt x="129451" y="99953"/>
                  <a:pt x="133350" y="88523"/>
                  <a:pt x="133350" y="76200"/>
                </a:cubicBezTo>
                <a:cubicBezTo>
                  <a:pt x="133350" y="44648"/>
                  <a:pt x="107752" y="19050"/>
                  <a:pt x="76200" y="19050"/>
                </a:cubicBezTo>
                <a:cubicBezTo>
                  <a:pt x="63847" y="19050"/>
                  <a:pt x="52417" y="22949"/>
                  <a:pt x="43101" y="29617"/>
                </a:cubicBezTo>
                <a:lnTo>
                  <a:pt x="122783" y="109299"/>
                </a:ln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1" name="Text 39"/>
          <p:cNvSpPr/>
          <p:nvPr/>
        </p:nvSpPr>
        <p:spPr>
          <a:xfrm>
            <a:off x="6677025" y="298132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Inyección de Restricciones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10325" y="3248025"/>
            <a:ext cx="5162550" cy="419100"/>
          </a:xfrm>
          <a:custGeom>
            <a:avLst/>
            <a:gdLst/>
            <a:ahLst/>
            <a:cxnLst/>
            <a:rect l="l" t="t" r="r" b="b"/>
            <a:pathLst>
              <a:path w="5162550" h="419100">
                <a:moveTo>
                  <a:pt x="38100" y="0"/>
                </a:moveTo>
                <a:lnTo>
                  <a:pt x="5124450" y="0"/>
                </a:lnTo>
                <a:cubicBezTo>
                  <a:pt x="5145492" y="0"/>
                  <a:pt x="5162550" y="17058"/>
                  <a:pt x="5162550" y="38100"/>
                </a:cubicBezTo>
                <a:lnTo>
                  <a:pt x="5162550" y="381000"/>
                </a:lnTo>
                <a:cubicBezTo>
                  <a:pt x="5162550" y="402042"/>
                  <a:pt x="5145492" y="419100"/>
                  <a:pt x="5124450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3136"/>
          </a:solidFill>
          <a:ln/>
        </p:spPr>
      </p:sp>
      <p:sp>
        <p:nvSpPr>
          <p:cNvPr id="43" name="Text 41"/>
          <p:cNvSpPr/>
          <p:nvPr/>
        </p:nvSpPr>
        <p:spPr>
          <a:xfrm>
            <a:off x="6410325" y="3248025"/>
            <a:ext cx="5219700" cy="419100"/>
          </a:xfrm>
          <a:prstGeom prst="rect">
            <a:avLst/>
          </a:prstGeom>
          <a:noFill/>
          <a:ln/>
        </p:spPr>
        <p:txBody>
          <a:bodyPr wrap="square" lIns="57150" tIns="57150" rIns="57150" bIns="571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RESTRICCIONES: EVITA estrictamente: 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{alergias}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incluyas: 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{alimentos_excluidos}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4125" y="3819525"/>
            <a:ext cx="5314950" cy="790575"/>
          </a:xfrm>
          <a:custGeom>
            <a:avLst/>
            <a:gdLst/>
            <a:ahLst/>
            <a:cxnLst/>
            <a:rect l="l" t="t" r="r" b="b"/>
            <a:pathLst>
              <a:path w="5314950" h="790575">
                <a:moveTo>
                  <a:pt x="76204" y="0"/>
                </a:moveTo>
                <a:lnTo>
                  <a:pt x="5238746" y="0"/>
                </a:lnTo>
                <a:cubicBezTo>
                  <a:pt x="5280833" y="0"/>
                  <a:pt x="5314950" y="34117"/>
                  <a:pt x="5314950" y="76204"/>
                </a:cubicBezTo>
                <a:lnTo>
                  <a:pt x="5314950" y="714371"/>
                </a:lnTo>
                <a:cubicBezTo>
                  <a:pt x="5314950" y="756458"/>
                  <a:pt x="5280833" y="790575"/>
                  <a:pt x="5238746" y="790575"/>
                </a:cubicBezTo>
                <a:lnTo>
                  <a:pt x="76204" y="790575"/>
                </a:lnTo>
                <a:cubicBezTo>
                  <a:pt x="34117" y="790575"/>
                  <a:pt x="0" y="756458"/>
                  <a:pt x="0" y="71437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429375" y="3933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20" y="4286"/>
                </a:moveTo>
                <a:cubicBezTo>
                  <a:pt x="18782" y="1845"/>
                  <a:pt x="16728" y="0"/>
                  <a:pt x="14288" y="0"/>
                </a:cubicBezTo>
                <a:cubicBezTo>
                  <a:pt x="11847" y="0"/>
                  <a:pt x="9793" y="1845"/>
                  <a:pt x="9525" y="4256"/>
                </a:cubicBezTo>
                <a:lnTo>
                  <a:pt x="5328" y="44559"/>
                </a:lnTo>
                <a:cubicBezTo>
                  <a:pt x="4941" y="46345"/>
                  <a:pt x="4763" y="48161"/>
                  <a:pt x="4763" y="49976"/>
                </a:cubicBezTo>
                <a:cubicBezTo>
                  <a:pt x="4763" y="63639"/>
                  <a:pt x="15210" y="74861"/>
                  <a:pt x="28575" y="76081"/>
                </a:cubicBezTo>
                <a:lnTo>
                  <a:pt x="28575" y="142875"/>
                </a:lnTo>
                <a:cubicBezTo>
                  <a:pt x="28575" y="148144"/>
                  <a:pt x="32831" y="152400"/>
                  <a:pt x="38100" y="152400"/>
                </a:cubicBezTo>
                <a:cubicBezTo>
                  <a:pt x="43369" y="152400"/>
                  <a:pt x="47625" y="148144"/>
                  <a:pt x="47625" y="142875"/>
                </a:cubicBezTo>
                <a:lnTo>
                  <a:pt x="47625" y="76081"/>
                </a:lnTo>
                <a:cubicBezTo>
                  <a:pt x="60990" y="74861"/>
                  <a:pt x="71438" y="63639"/>
                  <a:pt x="71438" y="49976"/>
                </a:cubicBezTo>
                <a:cubicBezTo>
                  <a:pt x="71438" y="48161"/>
                  <a:pt x="71259" y="46345"/>
                  <a:pt x="70872" y="44559"/>
                </a:cubicBezTo>
                <a:lnTo>
                  <a:pt x="66645" y="4256"/>
                </a:lnTo>
                <a:cubicBezTo>
                  <a:pt x="66407" y="1845"/>
                  <a:pt x="64353" y="0"/>
                  <a:pt x="61912" y="0"/>
                </a:cubicBezTo>
                <a:cubicBezTo>
                  <a:pt x="59472" y="0"/>
                  <a:pt x="57418" y="1845"/>
                  <a:pt x="57180" y="4286"/>
                </a:cubicBezTo>
                <a:lnTo>
                  <a:pt x="53132" y="44619"/>
                </a:lnTo>
                <a:cubicBezTo>
                  <a:pt x="52953" y="46315"/>
                  <a:pt x="51524" y="47625"/>
                  <a:pt x="49828" y="47625"/>
                </a:cubicBezTo>
                <a:cubicBezTo>
                  <a:pt x="48101" y="47625"/>
                  <a:pt x="46673" y="46315"/>
                  <a:pt x="46494" y="44589"/>
                </a:cubicBezTo>
                <a:lnTo>
                  <a:pt x="42833" y="4346"/>
                </a:lnTo>
                <a:cubicBezTo>
                  <a:pt x="42624" y="1875"/>
                  <a:pt x="40571" y="0"/>
                  <a:pt x="38100" y="0"/>
                </a:cubicBezTo>
                <a:cubicBezTo>
                  <a:pt x="35629" y="0"/>
                  <a:pt x="33576" y="1875"/>
                  <a:pt x="33367" y="4346"/>
                </a:cubicBezTo>
                <a:lnTo>
                  <a:pt x="29706" y="44589"/>
                </a:lnTo>
                <a:cubicBezTo>
                  <a:pt x="29557" y="46315"/>
                  <a:pt x="28099" y="47625"/>
                  <a:pt x="26372" y="47625"/>
                </a:cubicBezTo>
                <a:cubicBezTo>
                  <a:pt x="24646" y="47625"/>
                  <a:pt x="23217" y="46315"/>
                  <a:pt x="23068" y="44619"/>
                </a:cubicBezTo>
                <a:lnTo>
                  <a:pt x="19020" y="4286"/>
                </a:lnTo>
                <a:close/>
                <a:moveTo>
                  <a:pt x="133350" y="0"/>
                </a:moveTo>
                <a:cubicBezTo>
                  <a:pt x="128588" y="0"/>
                  <a:pt x="95250" y="9525"/>
                  <a:pt x="95250" y="52388"/>
                </a:cubicBezTo>
                <a:lnTo>
                  <a:pt x="95250" y="85725"/>
                </a:lnTo>
                <a:cubicBezTo>
                  <a:pt x="95250" y="96232"/>
                  <a:pt x="103793" y="104775"/>
                  <a:pt x="114300" y="104775"/>
                </a:cubicBezTo>
                <a:lnTo>
                  <a:pt x="123825" y="104775"/>
                </a:lnTo>
                <a:lnTo>
                  <a:pt x="123825" y="142875"/>
                </a:lnTo>
                <a:cubicBezTo>
                  <a:pt x="123825" y="148144"/>
                  <a:pt x="128081" y="152400"/>
                  <a:pt x="133350" y="152400"/>
                </a:cubicBezTo>
                <a:cubicBezTo>
                  <a:pt x="138619" y="152400"/>
                  <a:pt x="142875" y="148144"/>
                  <a:pt x="142875" y="142875"/>
                </a:cubicBezTo>
                <a:lnTo>
                  <a:pt x="142875" y="9525"/>
                </a:lnTo>
                <a:cubicBezTo>
                  <a:pt x="142875" y="4256"/>
                  <a:pt x="138619" y="0"/>
                  <a:pt x="13335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6" name="Text 44"/>
          <p:cNvSpPr/>
          <p:nvPr/>
        </p:nvSpPr>
        <p:spPr>
          <a:xfrm>
            <a:off x="6677025" y="3895725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Contexto Nutricional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10325" y="4162425"/>
            <a:ext cx="52292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menú escolar se incluye como contexto para que la IA sugiera cenas complementarias, evitando repetir ingredientes principales.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76963" y="4924425"/>
            <a:ext cx="5629275" cy="695325"/>
          </a:xfrm>
          <a:custGeom>
            <a:avLst/>
            <a:gdLst/>
            <a:ahLst/>
            <a:cxnLst/>
            <a:rect l="l" t="t" r="r" b="b"/>
            <a:pathLst>
              <a:path w="5629275" h="695325">
                <a:moveTo>
                  <a:pt x="114298" y="0"/>
                </a:moveTo>
                <a:lnTo>
                  <a:pt x="5514977" y="0"/>
                </a:lnTo>
                <a:cubicBezTo>
                  <a:pt x="5578102" y="0"/>
                  <a:pt x="5629275" y="51173"/>
                  <a:pt x="5629275" y="114298"/>
                </a:cubicBezTo>
                <a:lnTo>
                  <a:pt x="5629275" y="581027"/>
                </a:lnTo>
                <a:cubicBezTo>
                  <a:pt x="5629275" y="644152"/>
                  <a:pt x="5578102" y="695325"/>
                  <a:pt x="5514977" y="695325"/>
                </a:cubicBezTo>
                <a:lnTo>
                  <a:pt x="114298" y="695325"/>
                </a:lnTo>
                <a:cubicBezTo>
                  <a:pt x="51173" y="695325"/>
                  <a:pt x="0" y="644152"/>
                  <a:pt x="0" y="581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6296025" y="5043488"/>
            <a:ext cx="1981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 Seleccionado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296025" y="5310188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Gemini 3 Flash Preview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273605" y="5043488"/>
            <a:ext cx="140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18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1.5s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0330755" y="5348288"/>
            <a:ext cx="1352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Tiempo medio respuesta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65246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Stack Tecnológico Completo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Tecnologías modernas y herramientas del ecosistema de desarrollo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1DAFB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381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5600" y="65931"/>
                </a:moveTo>
                <a:cubicBezTo>
                  <a:pt x="153591" y="65261"/>
                  <a:pt x="151581" y="64629"/>
                  <a:pt x="149572" y="64033"/>
                </a:cubicBezTo>
                <a:cubicBezTo>
                  <a:pt x="149907" y="62657"/>
                  <a:pt x="150205" y="61280"/>
                  <a:pt x="150502" y="59903"/>
                </a:cubicBezTo>
                <a:cubicBezTo>
                  <a:pt x="155079" y="37728"/>
                  <a:pt x="152065" y="19906"/>
                  <a:pt x="141908" y="14027"/>
                </a:cubicBezTo>
                <a:cubicBezTo>
                  <a:pt x="132122" y="8409"/>
                  <a:pt x="116160" y="14250"/>
                  <a:pt x="100012" y="28315"/>
                </a:cubicBezTo>
                <a:cubicBezTo>
                  <a:pt x="98413" y="29691"/>
                  <a:pt x="96850" y="31142"/>
                  <a:pt x="95362" y="32593"/>
                </a:cubicBezTo>
                <a:cubicBezTo>
                  <a:pt x="94357" y="31626"/>
                  <a:pt x="93315" y="30659"/>
                  <a:pt x="92273" y="29728"/>
                </a:cubicBezTo>
                <a:cubicBezTo>
                  <a:pt x="75344" y="14697"/>
                  <a:pt x="58378" y="8372"/>
                  <a:pt x="48220" y="14287"/>
                </a:cubicBezTo>
                <a:cubicBezTo>
                  <a:pt x="38472" y="19943"/>
                  <a:pt x="35570" y="36723"/>
                  <a:pt x="39663" y="57708"/>
                </a:cubicBezTo>
                <a:cubicBezTo>
                  <a:pt x="40072" y="59792"/>
                  <a:pt x="40518" y="61838"/>
                  <a:pt x="41039" y="63922"/>
                </a:cubicBezTo>
                <a:cubicBezTo>
                  <a:pt x="38658" y="64591"/>
                  <a:pt x="36314" y="65336"/>
                  <a:pt x="34119" y="66117"/>
                </a:cubicBezTo>
                <a:cubicBezTo>
                  <a:pt x="14250" y="73000"/>
                  <a:pt x="0" y="83865"/>
                  <a:pt x="0" y="95101"/>
                </a:cubicBezTo>
                <a:cubicBezTo>
                  <a:pt x="0" y="106710"/>
                  <a:pt x="15180" y="118356"/>
                  <a:pt x="35830" y="125425"/>
                </a:cubicBezTo>
                <a:cubicBezTo>
                  <a:pt x="37505" y="125983"/>
                  <a:pt x="39179" y="126541"/>
                  <a:pt x="40891" y="127025"/>
                </a:cubicBezTo>
                <a:cubicBezTo>
                  <a:pt x="40332" y="129257"/>
                  <a:pt x="39849" y="131452"/>
                  <a:pt x="39402" y="133722"/>
                </a:cubicBezTo>
                <a:cubicBezTo>
                  <a:pt x="35496" y="154372"/>
                  <a:pt x="38546" y="170743"/>
                  <a:pt x="48295" y="176361"/>
                </a:cubicBezTo>
                <a:cubicBezTo>
                  <a:pt x="58341" y="182166"/>
                  <a:pt x="75233" y="176213"/>
                  <a:pt x="91678" y="161813"/>
                </a:cubicBezTo>
                <a:cubicBezTo>
                  <a:pt x="92980" y="160660"/>
                  <a:pt x="94283" y="159469"/>
                  <a:pt x="95585" y="158204"/>
                </a:cubicBezTo>
                <a:cubicBezTo>
                  <a:pt x="97222" y="159804"/>
                  <a:pt x="98933" y="161330"/>
                  <a:pt x="100645" y="162818"/>
                </a:cubicBezTo>
                <a:cubicBezTo>
                  <a:pt x="116570" y="176510"/>
                  <a:pt x="132308" y="182054"/>
                  <a:pt x="142019" y="176436"/>
                </a:cubicBezTo>
                <a:cubicBezTo>
                  <a:pt x="152065" y="170631"/>
                  <a:pt x="155339" y="153033"/>
                  <a:pt x="151098" y="131601"/>
                </a:cubicBezTo>
                <a:cubicBezTo>
                  <a:pt x="150763" y="129964"/>
                  <a:pt x="150391" y="128290"/>
                  <a:pt x="149982" y="126578"/>
                </a:cubicBezTo>
                <a:cubicBezTo>
                  <a:pt x="151172" y="126243"/>
                  <a:pt x="152326" y="125871"/>
                  <a:pt x="153479" y="125499"/>
                </a:cubicBezTo>
                <a:cubicBezTo>
                  <a:pt x="174947" y="118393"/>
                  <a:pt x="190500" y="106896"/>
                  <a:pt x="190500" y="95101"/>
                </a:cubicBezTo>
                <a:cubicBezTo>
                  <a:pt x="190500" y="83827"/>
                  <a:pt x="175840" y="72889"/>
                  <a:pt x="155600" y="65931"/>
                </a:cubicBezTo>
                <a:close/>
                <a:moveTo>
                  <a:pt x="105259" y="34342"/>
                </a:moveTo>
                <a:cubicBezTo>
                  <a:pt x="119100" y="22287"/>
                  <a:pt x="132011" y="17562"/>
                  <a:pt x="137889" y="20948"/>
                </a:cubicBezTo>
                <a:cubicBezTo>
                  <a:pt x="144177" y="24557"/>
                  <a:pt x="146596" y="39142"/>
                  <a:pt x="142652" y="58303"/>
                </a:cubicBezTo>
                <a:cubicBezTo>
                  <a:pt x="142391" y="59568"/>
                  <a:pt x="142131" y="60796"/>
                  <a:pt x="141796" y="62024"/>
                </a:cubicBezTo>
                <a:cubicBezTo>
                  <a:pt x="133536" y="60164"/>
                  <a:pt x="125164" y="58824"/>
                  <a:pt x="116756" y="58080"/>
                </a:cubicBezTo>
                <a:cubicBezTo>
                  <a:pt x="111919" y="51160"/>
                  <a:pt x="106635" y="44537"/>
                  <a:pt x="100905" y="38323"/>
                </a:cubicBezTo>
                <a:cubicBezTo>
                  <a:pt x="102357" y="36947"/>
                  <a:pt x="103770" y="35644"/>
                  <a:pt x="105259" y="34342"/>
                </a:cubicBezTo>
                <a:close/>
                <a:moveTo>
                  <a:pt x="62210" y="114412"/>
                </a:moveTo>
                <a:cubicBezTo>
                  <a:pt x="64108" y="117649"/>
                  <a:pt x="66042" y="120886"/>
                  <a:pt x="68089" y="124048"/>
                </a:cubicBezTo>
                <a:cubicBezTo>
                  <a:pt x="62285" y="123416"/>
                  <a:pt x="56517" y="122486"/>
                  <a:pt x="50825" y="121258"/>
                </a:cubicBezTo>
                <a:cubicBezTo>
                  <a:pt x="52462" y="115900"/>
                  <a:pt x="54508" y="110356"/>
                  <a:pt x="56890" y="104701"/>
                </a:cubicBezTo>
                <a:cubicBezTo>
                  <a:pt x="58601" y="107975"/>
                  <a:pt x="60350" y="111212"/>
                  <a:pt x="62210" y="114412"/>
                </a:cubicBezTo>
                <a:close/>
                <a:moveTo>
                  <a:pt x="50936" y="69652"/>
                </a:moveTo>
                <a:cubicBezTo>
                  <a:pt x="56294" y="68461"/>
                  <a:pt x="61987" y="67494"/>
                  <a:pt x="67903" y="66749"/>
                </a:cubicBezTo>
                <a:cubicBezTo>
                  <a:pt x="65931" y="69838"/>
                  <a:pt x="63996" y="73000"/>
                  <a:pt x="62173" y="76200"/>
                </a:cubicBezTo>
                <a:cubicBezTo>
                  <a:pt x="60350" y="79363"/>
                  <a:pt x="58564" y="82600"/>
                  <a:pt x="56890" y="85874"/>
                </a:cubicBezTo>
                <a:cubicBezTo>
                  <a:pt x="54546" y="80330"/>
                  <a:pt x="52574" y="74898"/>
                  <a:pt x="50936" y="69652"/>
                </a:cubicBezTo>
                <a:close/>
                <a:moveTo>
                  <a:pt x="61131" y="95287"/>
                </a:moveTo>
                <a:cubicBezTo>
                  <a:pt x="63587" y="90153"/>
                  <a:pt x="66266" y="85130"/>
                  <a:pt x="69093" y="80181"/>
                </a:cubicBezTo>
                <a:cubicBezTo>
                  <a:pt x="71921" y="75233"/>
                  <a:pt x="74972" y="70433"/>
                  <a:pt x="78172" y="65708"/>
                </a:cubicBezTo>
                <a:cubicBezTo>
                  <a:pt x="83753" y="65298"/>
                  <a:pt x="89446" y="65075"/>
                  <a:pt x="95250" y="65075"/>
                </a:cubicBezTo>
                <a:cubicBezTo>
                  <a:pt x="101054" y="65075"/>
                  <a:pt x="106784" y="65298"/>
                  <a:pt x="112328" y="65708"/>
                </a:cubicBezTo>
                <a:cubicBezTo>
                  <a:pt x="115491" y="70396"/>
                  <a:pt x="118504" y="75195"/>
                  <a:pt x="121369" y="80107"/>
                </a:cubicBezTo>
                <a:cubicBezTo>
                  <a:pt x="124234" y="85018"/>
                  <a:pt x="126913" y="90041"/>
                  <a:pt x="129443" y="95138"/>
                </a:cubicBezTo>
                <a:cubicBezTo>
                  <a:pt x="126950" y="100273"/>
                  <a:pt x="124271" y="105333"/>
                  <a:pt x="121407" y="110319"/>
                </a:cubicBezTo>
                <a:cubicBezTo>
                  <a:pt x="118579" y="115267"/>
                  <a:pt x="115565" y="120067"/>
                  <a:pt x="112402" y="124830"/>
                </a:cubicBezTo>
                <a:cubicBezTo>
                  <a:pt x="106859" y="125239"/>
                  <a:pt x="101092" y="125425"/>
                  <a:pt x="95250" y="125425"/>
                </a:cubicBezTo>
                <a:cubicBezTo>
                  <a:pt x="89408" y="125425"/>
                  <a:pt x="83753" y="125239"/>
                  <a:pt x="78284" y="124904"/>
                </a:cubicBezTo>
                <a:cubicBezTo>
                  <a:pt x="75047" y="120179"/>
                  <a:pt x="71996" y="115342"/>
                  <a:pt x="69131" y="110393"/>
                </a:cubicBezTo>
                <a:cubicBezTo>
                  <a:pt x="66266" y="105445"/>
                  <a:pt x="63624" y="100422"/>
                  <a:pt x="61131" y="95287"/>
                </a:cubicBezTo>
                <a:close/>
                <a:moveTo>
                  <a:pt x="128327" y="114337"/>
                </a:moveTo>
                <a:cubicBezTo>
                  <a:pt x="130225" y="111063"/>
                  <a:pt x="132011" y="107752"/>
                  <a:pt x="133759" y="104403"/>
                </a:cubicBezTo>
                <a:cubicBezTo>
                  <a:pt x="136141" y="109798"/>
                  <a:pt x="138224" y="115267"/>
                  <a:pt x="140047" y="120886"/>
                </a:cubicBezTo>
                <a:cubicBezTo>
                  <a:pt x="134280" y="122188"/>
                  <a:pt x="128439" y="123192"/>
                  <a:pt x="122560" y="123862"/>
                </a:cubicBezTo>
                <a:cubicBezTo>
                  <a:pt x="124569" y="120737"/>
                  <a:pt x="126467" y="117537"/>
                  <a:pt x="128327" y="114337"/>
                </a:cubicBezTo>
                <a:close/>
                <a:moveTo>
                  <a:pt x="133685" y="85874"/>
                </a:moveTo>
                <a:cubicBezTo>
                  <a:pt x="131936" y="82600"/>
                  <a:pt x="130150" y="79325"/>
                  <a:pt x="128290" y="76126"/>
                </a:cubicBezTo>
                <a:cubicBezTo>
                  <a:pt x="126467" y="72963"/>
                  <a:pt x="124569" y="69838"/>
                  <a:pt x="122597" y="66749"/>
                </a:cubicBezTo>
                <a:cubicBezTo>
                  <a:pt x="128588" y="67494"/>
                  <a:pt x="134317" y="68498"/>
                  <a:pt x="139675" y="69726"/>
                </a:cubicBezTo>
                <a:cubicBezTo>
                  <a:pt x="137964" y="75233"/>
                  <a:pt x="135954" y="80590"/>
                  <a:pt x="133685" y="85874"/>
                </a:cubicBezTo>
                <a:close/>
                <a:moveTo>
                  <a:pt x="95324" y="44016"/>
                </a:moveTo>
                <a:cubicBezTo>
                  <a:pt x="99231" y="48258"/>
                  <a:pt x="102915" y="52722"/>
                  <a:pt x="106338" y="57336"/>
                </a:cubicBezTo>
                <a:cubicBezTo>
                  <a:pt x="98971" y="57001"/>
                  <a:pt x="91567" y="57001"/>
                  <a:pt x="84200" y="57336"/>
                </a:cubicBezTo>
                <a:cubicBezTo>
                  <a:pt x="87846" y="52536"/>
                  <a:pt x="91604" y="48071"/>
                  <a:pt x="95324" y="44016"/>
                </a:cubicBezTo>
                <a:close/>
                <a:moveTo>
                  <a:pt x="52164" y="21208"/>
                </a:moveTo>
                <a:cubicBezTo>
                  <a:pt x="58415" y="17562"/>
                  <a:pt x="72293" y="22771"/>
                  <a:pt x="86916" y="35719"/>
                </a:cubicBezTo>
                <a:cubicBezTo>
                  <a:pt x="87846" y="36537"/>
                  <a:pt x="88776" y="37430"/>
                  <a:pt x="89743" y="38323"/>
                </a:cubicBezTo>
                <a:cubicBezTo>
                  <a:pt x="83976" y="44537"/>
                  <a:pt x="78656" y="51160"/>
                  <a:pt x="73782" y="58080"/>
                </a:cubicBezTo>
                <a:cubicBezTo>
                  <a:pt x="65373" y="58824"/>
                  <a:pt x="57038" y="60127"/>
                  <a:pt x="48778" y="61950"/>
                </a:cubicBezTo>
                <a:cubicBezTo>
                  <a:pt x="48295" y="60052"/>
                  <a:pt x="47885" y="58117"/>
                  <a:pt x="47476" y="56183"/>
                </a:cubicBezTo>
                <a:cubicBezTo>
                  <a:pt x="43979" y="38174"/>
                  <a:pt x="46286" y="24594"/>
                  <a:pt x="52164" y="21208"/>
                </a:cubicBezTo>
                <a:close/>
                <a:moveTo>
                  <a:pt x="43049" y="119286"/>
                </a:moveTo>
                <a:cubicBezTo>
                  <a:pt x="41486" y="118839"/>
                  <a:pt x="39960" y="118356"/>
                  <a:pt x="38435" y="117835"/>
                </a:cubicBezTo>
                <a:cubicBezTo>
                  <a:pt x="30510" y="115342"/>
                  <a:pt x="21506" y="111398"/>
                  <a:pt x="14994" y="106226"/>
                </a:cubicBezTo>
                <a:cubicBezTo>
                  <a:pt x="11237" y="103622"/>
                  <a:pt x="8706" y="99603"/>
                  <a:pt x="8000" y="95101"/>
                </a:cubicBezTo>
                <a:cubicBezTo>
                  <a:pt x="8000" y="88292"/>
                  <a:pt x="19757" y="79586"/>
                  <a:pt x="36723" y="73670"/>
                </a:cubicBezTo>
                <a:cubicBezTo>
                  <a:pt x="38844" y="72926"/>
                  <a:pt x="41002" y="72256"/>
                  <a:pt x="43160" y="71624"/>
                </a:cubicBezTo>
                <a:cubicBezTo>
                  <a:pt x="45690" y="79697"/>
                  <a:pt x="48741" y="87623"/>
                  <a:pt x="52276" y="95287"/>
                </a:cubicBezTo>
                <a:cubicBezTo>
                  <a:pt x="48704" y="103063"/>
                  <a:pt x="45616" y="111100"/>
                  <a:pt x="43049" y="119286"/>
                </a:cubicBezTo>
                <a:close/>
                <a:moveTo>
                  <a:pt x="86432" y="155749"/>
                </a:moveTo>
                <a:cubicBezTo>
                  <a:pt x="80293" y="161367"/>
                  <a:pt x="73186" y="165832"/>
                  <a:pt x="65447" y="168883"/>
                </a:cubicBezTo>
                <a:cubicBezTo>
                  <a:pt x="61317" y="170855"/>
                  <a:pt x="56555" y="171041"/>
                  <a:pt x="52313" y="169366"/>
                </a:cubicBezTo>
                <a:cubicBezTo>
                  <a:pt x="46397" y="165943"/>
                  <a:pt x="43942" y="152809"/>
                  <a:pt x="47290" y="135136"/>
                </a:cubicBezTo>
                <a:cubicBezTo>
                  <a:pt x="47699" y="133052"/>
                  <a:pt x="48146" y="130969"/>
                  <a:pt x="48667" y="128922"/>
                </a:cubicBezTo>
                <a:cubicBezTo>
                  <a:pt x="57001" y="130708"/>
                  <a:pt x="65410" y="131936"/>
                  <a:pt x="73930" y="132569"/>
                </a:cubicBezTo>
                <a:cubicBezTo>
                  <a:pt x="78842" y="139526"/>
                  <a:pt x="84237" y="146186"/>
                  <a:pt x="90004" y="152437"/>
                </a:cubicBezTo>
                <a:cubicBezTo>
                  <a:pt x="88813" y="153591"/>
                  <a:pt x="87623" y="154707"/>
                  <a:pt x="86432" y="155749"/>
                </a:cubicBezTo>
                <a:close/>
                <a:moveTo>
                  <a:pt x="95548" y="146707"/>
                </a:moveTo>
                <a:cubicBezTo>
                  <a:pt x="91753" y="142615"/>
                  <a:pt x="87957" y="138075"/>
                  <a:pt x="84274" y="133201"/>
                </a:cubicBezTo>
                <a:cubicBezTo>
                  <a:pt x="87846" y="133350"/>
                  <a:pt x="91529" y="133424"/>
                  <a:pt x="95250" y="133424"/>
                </a:cubicBezTo>
                <a:cubicBezTo>
                  <a:pt x="99082" y="133424"/>
                  <a:pt x="102840" y="133350"/>
                  <a:pt x="106561" y="133164"/>
                </a:cubicBezTo>
                <a:cubicBezTo>
                  <a:pt x="103138" y="137889"/>
                  <a:pt x="99454" y="142391"/>
                  <a:pt x="95548" y="146707"/>
                </a:cubicBezTo>
                <a:close/>
                <a:moveTo>
                  <a:pt x="144177" y="157869"/>
                </a:moveTo>
                <a:cubicBezTo>
                  <a:pt x="143842" y="162409"/>
                  <a:pt x="141610" y="166650"/>
                  <a:pt x="138038" y="169515"/>
                </a:cubicBezTo>
                <a:cubicBezTo>
                  <a:pt x="132122" y="172938"/>
                  <a:pt x="119509" y="168473"/>
                  <a:pt x="105891" y="156790"/>
                </a:cubicBezTo>
                <a:cubicBezTo>
                  <a:pt x="104329" y="155451"/>
                  <a:pt x="102766" y="154000"/>
                  <a:pt x="101166" y="152512"/>
                </a:cubicBezTo>
                <a:cubicBezTo>
                  <a:pt x="106859" y="146224"/>
                  <a:pt x="112105" y="139564"/>
                  <a:pt x="116867" y="132569"/>
                </a:cubicBezTo>
                <a:cubicBezTo>
                  <a:pt x="125388" y="131862"/>
                  <a:pt x="133871" y="130559"/>
                  <a:pt x="142242" y="128662"/>
                </a:cubicBezTo>
                <a:cubicBezTo>
                  <a:pt x="142615" y="130187"/>
                  <a:pt x="142949" y="131713"/>
                  <a:pt x="143247" y="133201"/>
                </a:cubicBezTo>
                <a:cubicBezTo>
                  <a:pt x="145070" y="141238"/>
                  <a:pt x="145368" y="149609"/>
                  <a:pt x="144177" y="157869"/>
                </a:cubicBezTo>
                <a:close/>
                <a:moveTo>
                  <a:pt x="150949" y="117872"/>
                </a:moveTo>
                <a:cubicBezTo>
                  <a:pt x="149907" y="118207"/>
                  <a:pt x="148865" y="118542"/>
                  <a:pt x="147786" y="118839"/>
                </a:cubicBezTo>
                <a:cubicBezTo>
                  <a:pt x="145182" y="110728"/>
                  <a:pt x="141982" y="102803"/>
                  <a:pt x="138299" y="95101"/>
                </a:cubicBezTo>
                <a:cubicBezTo>
                  <a:pt x="141870" y="87511"/>
                  <a:pt x="144884" y="79697"/>
                  <a:pt x="147414" y="71698"/>
                </a:cubicBezTo>
                <a:cubicBezTo>
                  <a:pt x="149349" y="72256"/>
                  <a:pt x="151209" y="72851"/>
                  <a:pt x="152995" y="73447"/>
                </a:cubicBezTo>
                <a:cubicBezTo>
                  <a:pt x="170334" y="79400"/>
                  <a:pt x="182500" y="88255"/>
                  <a:pt x="182500" y="95027"/>
                </a:cubicBezTo>
                <a:cubicBezTo>
                  <a:pt x="182500" y="102319"/>
                  <a:pt x="169515" y="111733"/>
                  <a:pt x="150949" y="117872"/>
                </a:cubicBezTo>
                <a:close/>
                <a:moveTo>
                  <a:pt x="95250" y="112291"/>
                </a:moveTo>
                <a:cubicBezTo>
                  <a:pt x="104655" y="112291"/>
                  <a:pt x="112291" y="104655"/>
                  <a:pt x="112291" y="95250"/>
                </a:cubicBezTo>
                <a:cubicBezTo>
                  <a:pt x="112291" y="85845"/>
                  <a:pt x="104655" y="78209"/>
                  <a:pt x="95250" y="78209"/>
                </a:cubicBezTo>
                <a:cubicBezTo>
                  <a:pt x="85845" y="78209"/>
                  <a:pt x="78209" y="85845"/>
                  <a:pt x="78209" y="95250"/>
                </a:cubicBezTo>
                <a:cubicBezTo>
                  <a:pt x="78209" y="104655"/>
                  <a:pt x="85845" y="112291"/>
                  <a:pt x="95250" y="112291"/>
                </a:cubicBezTo>
                <a:close/>
              </a:path>
            </a:pathLst>
          </a:custGeom>
          <a:solidFill>
            <a:srgbClr val="61DAFB"/>
          </a:solidFill>
          <a:ln/>
        </p:spPr>
      </p:sp>
      <p:sp>
        <p:nvSpPr>
          <p:cNvPr id="8" name="Text 6"/>
          <p:cNvSpPr/>
          <p:nvPr/>
        </p:nvSpPr>
        <p:spPr>
          <a:xfrm>
            <a:off x="1038225" y="1552575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Frontend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42925" y="19907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19125" y="2066925"/>
            <a:ext cx="476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557885" y="2085975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19.2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19125" y="23336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Framework UI component-based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42925" y="26765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19125" y="2752725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TypeScript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631257" y="2771775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5.8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19125" y="30194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Tipado estático para robustez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2925" y="33623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19125" y="3438525"/>
            <a:ext cx="352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Vite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631257" y="3457575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6.2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19125" y="37052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 tool ultrarrápido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42925" y="40481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19125" y="4124325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Tailwind CSS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631257" y="4143375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CDN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19125" y="43910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Utility-first CSS framework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4938713"/>
            <a:ext cx="3695700" cy="733425"/>
          </a:xfrm>
          <a:custGeom>
            <a:avLst/>
            <a:gdLst/>
            <a:ahLst/>
            <a:cxnLst/>
            <a:rect l="l" t="t" r="r" b="b"/>
            <a:pathLst>
              <a:path w="3695700" h="733425">
                <a:moveTo>
                  <a:pt x="114297" y="0"/>
                </a:moveTo>
                <a:lnTo>
                  <a:pt x="3581403" y="0"/>
                </a:lnTo>
                <a:cubicBezTo>
                  <a:pt x="3644528" y="0"/>
                  <a:pt x="3695700" y="51172"/>
                  <a:pt x="3695700" y="114297"/>
                </a:cubicBezTo>
                <a:lnTo>
                  <a:pt x="3695700" y="619128"/>
                </a:lnTo>
                <a:cubicBezTo>
                  <a:pt x="3695700" y="682253"/>
                  <a:pt x="3644528" y="733425"/>
                  <a:pt x="3581403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23875" y="5095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1977" y="2798"/>
                </a:moveTo>
                <a:cubicBezTo>
                  <a:pt x="98256" y="-923"/>
                  <a:pt x="92214" y="-923"/>
                  <a:pt x="88493" y="2798"/>
                </a:cubicBezTo>
                <a:cubicBezTo>
                  <a:pt x="84773" y="6519"/>
                  <a:pt x="84773" y="12561"/>
                  <a:pt x="88493" y="16282"/>
                </a:cubicBezTo>
                <a:lnTo>
                  <a:pt x="91291" y="19050"/>
                </a:lnTo>
                <a:lnTo>
                  <a:pt x="8364" y="101977"/>
                </a:lnTo>
                <a:cubicBezTo>
                  <a:pt x="3006" y="107335"/>
                  <a:pt x="0" y="114598"/>
                  <a:pt x="0" y="122188"/>
                </a:cubicBezTo>
                <a:lnTo>
                  <a:pt x="0" y="123825"/>
                </a:lnTo>
                <a:cubicBezTo>
                  <a:pt x="0" y="139601"/>
                  <a:pt x="12799" y="152400"/>
                  <a:pt x="28575" y="152400"/>
                </a:cubicBezTo>
                <a:lnTo>
                  <a:pt x="30212" y="152400"/>
                </a:lnTo>
                <a:cubicBezTo>
                  <a:pt x="37802" y="152400"/>
                  <a:pt x="45065" y="149394"/>
                  <a:pt x="50423" y="144036"/>
                </a:cubicBezTo>
                <a:lnTo>
                  <a:pt x="133350" y="61109"/>
                </a:lnTo>
                <a:lnTo>
                  <a:pt x="136148" y="63907"/>
                </a:lnTo>
                <a:cubicBezTo>
                  <a:pt x="139869" y="67627"/>
                  <a:pt x="145911" y="67627"/>
                  <a:pt x="149632" y="63907"/>
                </a:cubicBezTo>
                <a:cubicBezTo>
                  <a:pt x="153353" y="60186"/>
                  <a:pt x="153353" y="54144"/>
                  <a:pt x="149632" y="50423"/>
                </a:cubicBezTo>
                <a:lnTo>
                  <a:pt x="102007" y="2798"/>
                </a:lnTo>
                <a:close/>
                <a:moveTo>
                  <a:pt x="61109" y="76200"/>
                </a:moveTo>
                <a:lnTo>
                  <a:pt x="104775" y="32534"/>
                </a:lnTo>
                <a:lnTo>
                  <a:pt x="119866" y="47625"/>
                </a:lnTo>
                <a:lnTo>
                  <a:pt x="91291" y="76200"/>
                </a:lnTo>
                <a:lnTo>
                  <a:pt x="61079" y="7620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7" name="Text 25"/>
          <p:cNvSpPr/>
          <p:nvPr/>
        </p:nvSpPr>
        <p:spPr>
          <a:xfrm>
            <a:off x="771525" y="5057775"/>
            <a:ext cx="590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04825" y="536257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Vitest + jsdom para unit tests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246513" y="133826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440367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9688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510832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3637" y="74600"/>
                </a:moveTo>
                <a:cubicBezTo>
                  <a:pt x="160772" y="63103"/>
                  <a:pt x="155339" y="54434"/>
                  <a:pt x="143768" y="54434"/>
                </a:cubicBezTo>
                <a:lnTo>
                  <a:pt x="128848" y="54434"/>
                </a:lnTo>
                <a:lnTo>
                  <a:pt x="128848" y="72070"/>
                </a:lnTo>
                <a:cubicBezTo>
                  <a:pt x="128848" y="85762"/>
                  <a:pt x="117239" y="97296"/>
                  <a:pt x="103994" y="97296"/>
                </a:cubicBezTo>
                <a:lnTo>
                  <a:pt x="64257" y="97296"/>
                </a:lnTo>
                <a:cubicBezTo>
                  <a:pt x="53392" y="97296"/>
                  <a:pt x="44388" y="106598"/>
                  <a:pt x="44388" y="117500"/>
                </a:cubicBezTo>
                <a:lnTo>
                  <a:pt x="44388" y="155377"/>
                </a:lnTo>
                <a:cubicBezTo>
                  <a:pt x="44388" y="166167"/>
                  <a:pt x="53764" y="172492"/>
                  <a:pt x="64257" y="175580"/>
                </a:cubicBezTo>
                <a:cubicBezTo>
                  <a:pt x="76833" y="179263"/>
                  <a:pt x="88925" y="179933"/>
                  <a:pt x="103994" y="175580"/>
                </a:cubicBezTo>
                <a:cubicBezTo>
                  <a:pt x="114002" y="172678"/>
                  <a:pt x="123862" y="166836"/>
                  <a:pt x="123862" y="155377"/>
                </a:cubicBezTo>
                <a:lnTo>
                  <a:pt x="123862" y="140233"/>
                </a:lnTo>
                <a:lnTo>
                  <a:pt x="84162" y="140233"/>
                </a:lnTo>
                <a:lnTo>
                  <a:pt x="84162" y="135173"/>
                </a:lnTo>
                <a:lnTo>
                  <a:pt x="143768" y="135173"/>
                </a:lnTo>
                <a:cubicBezTo>
                  <a:pt x="155339" y="135173"/>
                  <a:pt x="159618" y="127099"/>
                  <a:pt x="163637" y="115007"/>
                </a:cubicBezTo>
                <a:cubicBezTo>
                  <a:pt x="167804" y="102543"/>
                  <a:pt x="167618" y="90562"/>
                  <a:pt x="163637" y="74600"/>
                </a:cubicBezTo>
                <a:close/>
                <a:moveTo>
                  <a:pt x="106487" y="165460"/>
                </a:moveTo>
                <a:cubicBezTo>
                  <a:pt x="103655" y="165658"/>
                  <a:pt x="100949" y="164260"/>
                  <a:pt x="99472" y="161836"/>
                </a:cubicBezTo>
                <a:cubicBezTo>
                  <a:pt x="97996" y="159411"/>
                  <a:pt x="97996" y="156365"/>
                  <a:pt x="99472" y="153941"/>
                </a:cubicBezTo>
                <a:cubicBezTo>
                  <a:pt x="100949" y="151516"/>
                  <a:pt x="103655" y="150118"/>
                  <a:pt x="106487" y="150316"/>
                </a:cubicBezTo>
                <a:cubicBezTo>
                  <a:pt x="109318" y="150118"/>
                  <a:pt x="112024" y="151516"/>
                  <a:pt x="113501" y="153941"/>
                </a:cubicBezTo>
                <a:cubicBezTo>
                  <a:pt x="114977" y="156365"/>
                  <a:pt x="114977" y="159411"/>
                  <a:pt x="113501" y="161836"/>
                </a:cubicBezTo>
                <a:cubicBezTo>
                  <a:pt x="112024" y="164260"/>
                  <a:pt x="109318" y="165658"/>
                  <a:pt x="106487" y="165460"/>
                </a:cubicBezTo>
                <a:close/>
                <a:moveTo>
                  <a:pt x="62433" y="92311"/>
                </a:moveTo>
                <a:lnTo>
                  <a:pt x="102171" y="92311"/>
                </a:lnTo>
                <a:cubicBezTo>
                  <a:pt x="113221" y="92311"/>
                  <a:pt x="122039" y="83195"/>
                  <a:pt x="122039" y="72107"/>
                </a:cubicBezTo>
                <a:lnTo>
                  <a:pt x="122039" y="34193"/>
                </a:lnTo>
                <a:cubicBezTo>
                  <a:pt x="122039" y="23403"/>
                  <a:pt x="112961" y="15329"/>
                  <a:pt x="102171" y="13506"/>
                </a:cubicBezTo>
                <a:cubicBezTo>
                  <a:pt x="88850" y="11311"/>
                  <a:pt x="74377" y="11423"/>
                  <a:pt x="62433" y="13543"/>
                </a:cubicBezTo>
                <a:cubicBezTo>
                  <a:pt x="45616" y="16520"/>
                  <a:pt x="42565" y="22733"/>
                  <a:pt x="42565" y="34230"/>
                </a:cubicBezTo>
                <a:lnTo>
                  <a:pt x="42565" y="49374"/>
                </a:lnTo>
                <a:lnTo>
                  <a:pt x="82339" y="49374"/>
                </a:lnTo>
                <a:lnTo>
                  <a:pt x="82339" y="54434"/>
                </a:lnTo>
                <a:lnTo>
                  <a:pt x="27645" y="54434"/>
                </a:lnTo>
                <a:cubicBezTo>
                  <a:pt x="16073" y="54434"/>
                  <a:pt x="5953" y="61392"/>
                  <a:pt x="2791" y="74600"/>
                </a:cubicBezTo>
                <a:cubicBezTo>
                  <a:pt x="-856" y="89743"/>
                  <a:pt x="-1005" y="99194"/>
                  <a:pt x="2791" y="115007"/>
                </a:cubicBezTo>
                <a:cubicBezTo>
                  <a:pt x="5618" y="126764"/>
                  <a:pt x="12353" y="135173"/>
                  <a:pt x="23924" y="135173"/>
                </a:cubicBezTo>
                <a:lnTo>
                  <a:pt x="37579" y="135173"/>
                </a:lnTo>
                <a:lnTo>
                  <a:pt x="37579" y="117016"/>
                </a:lnTo>
                <a:cubicBezTo>
                  <a:pt x="37579" y="103882"/>
                  <a:pt x="48927" y="92311"/>
                  <a:pt x="62433" y="92311"/>
                </a:cubicBezTo>
                <a:close/>
                <a:moveTo>
                  <a:pt x="59978" y="24073"/>
                </a:moveTo>
                <a:cubicBezTo>
                  <a:pt x="64167" y="24073"/>
                  <a:pt x="67568" y="27474"/>
                  <a:pt x="67568" y="31663"/>
                </a:cubicBezTo>
                <a:cubicBezTo>
                  <a:pt x="67568" y="35852"/>
                  <a:pt x="64167" y="39253"/>
                  <a:pt x="59978" y="39253"/>
                </a:cubicBezTo>
                <a:cubicBezTo>
                  <a:pt x="55789" y="39253"/>
                  <a:pt x="52387" y="35852"/>
                  <a:pt x="52387" y="31663"/>
                </a:cubicBezTo>
                <a:cubicBezTo>
                  <a:pt x="52387" y="27474"/>
                  <a:pt x="55789" y="24073"/>
                  <a:pt x="59978" y="24073"/>
                </a:cubicBezTo>
                <a:close/>
              </a:path>
            </a:pathLst>
          </a:custGeom>
          <a:solidFill>
            <a:srgbClr val="009688"/>
          </a:solidFill>
          <a:ln/>
        </p:spPr>
      </p:sp>
      <p:sp>
        <p:nvSpPr>
          <p:cNvPr id="32" name="Text 30"/>
          <p:cNvSpPr/>
          <p:nvPr/>
        </p:nvSpPr>
        <p:spPr>
          <a:xfrm>
            <a:off x="4898975" y="1552575"/>
            <a:ext cx="895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Backend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03675" y="19907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4479875" y="2066925"/>
            <a:ext cx="600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345263" y="2085975"/>
            <a:ext cx="438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0.115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79875" y="23336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Framework Python moderno y rápido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403675" y="26765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4479875" y="2752725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418636" y="2771775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3.11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79875" y="30194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Lenguaje versátil y potente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03675" y="33623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4479875" y="3438525"/>
            <a:ext cx="971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SQLAlchemy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492008" y="3457575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2.0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479875" y="37052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ORM para PostgreSQL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403675" y="40481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4479875" y="4124325"/>
            <a:ext cx="638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Alembic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418636" y="4143375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1.14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479875" y="43910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Migraciones de base de datos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46513" y="4938713"/>
            <a:ext cx="3695700" cy="733425"/>
          </a:xfrm>
          <a:custGeom>
            <a:avLst/>
            <a:gdLst/>
            <a:ahLst/>
            <a:cxnLst/>
            <a:rect l="l" t="t" r="r" b="b"/>
            <a:pathLst>
              <a:path w="3695700" h="733425">
                <a:moveTo>
                  <a:pt x="114297" y="0"/>
                </a:moveTo>
                <a:lnTo>
                  <a:pt x="3581403" y="0"/>
                </a:lnTo>
                <a:cubicBezTo>
                  <a:pt x="3644528" y="0"/>
                  <a:pt x="3695700" y="51172"/>
                  <a:pt x="3695700" y="114297"/>
                </a:cubicBezTo>
                <a:lnTo>
                  <a:pt x="3695700" y="619128"/>
                </a:lnTo>
                <a:cubicBezTo>
                  <a:pt x="3695700" y="682253"/>
                  <a:pt x="3644528" y="733425"/>
                  <a:pt x="3581403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4384625" y="5095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1977" y="2798"/>
                </a:moveTo>
                <a:cubicBezTo>
                  <a:pt x="98256" y="-923"/>
                  <a:pt x="92214" y="-923"/>
                  <a:pt x="88493" y="2798"/>
                </a:cubicBezTo>
                <a:cubicBezTo>
                  <a:pt x="84773" y="6519"/>
                  <a:pt x="84773" y="12561"/>
                  <a:pt x="88493" y="16282"/>
                </a:cubicBezTo>
                <a:lnTo>
                  <a:pt x="91291" y="19050"/>
                </a:lnTo>
                <a:lnTo>
                  <a:pt x="8364" y="101977"/>
                </a:lnTo>
                <a:cubicBezTo>
                  <a:pt x="3006" y="107335"/>
                  <a:pt x="0" y="114598"/>
                  <a:pt x="0" y="122188"/>
                </a:cubicBezTo>
                <a:lnTo>
                  <a:pt x="0" y="123825"/>
                </a:lnTo>
                <a:cubicBezTo>
                  <a:pt x="0" y="139601"/>
                  <a:pt x="12799" y="152400"/>
                  <a:pt x="28575" y="152400"/>
                </a:cubicBezTo>
                <a:lnTo>
                  <a:pt x="30212" y="152400"/>
                </a:lnTo>
                <a:cubicBezTo>
                  <a:pt x="37802" y="152400"/>
                  <a:pt x="45065" y="149394"/>
                  <a:pt x="50423" y="144036"/>
                </a:cubicBezTo>
                <a:lnTo>
                  <a:pt x="133350" y="61109"/>
                </a:lnTo>
                <a:lnTo>
                  <a:pt x="136148" y="63907"/>
                </a:lnTo>
                <a:cubicBezTo>
                  <a:pt x="139869" y="67627"/>
                  <a:pt x="145911" y="67627"/>
                  <a:pt x="149632" y="63907"/>
                </a:cubicBezTo>
                <a:cubicBezTo>
                  <a:pt x="153353" y="60186"/>
                  <a:pt x="153353" y="54144"/>
                  <a:pt x="149632" y="50423"/>
                </a:cubicBezTo>
                <a:lnTo>
                  <a:pt x="102007" y="2798"/>
                </a:lnTo>
                <a:close/>
                <a:moveTo>
                  <a:pt x="61109" y="76200"/>
                </a:moveTo>
                <a:lnTo>
                  <a:pt x="104775" y="32534"/>
                </a:lnTo>
                <a:lnTo>
                  <a:pt x="119866" y="47625"/>
                </a:lnTo>
                <a:lnTo>
                  <a:pt x="91291" y="76200"/>
                </a:lnTo>
                <a:lnTo>
                  <a:pt x="61079" y="7620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1" name="Text 49"/>
          <p:cNvSpPr/>
          <p:nvPr/>
        </p:nvSpPr>
        <p:spPr>
          <a:xfrm>
            <a:off x="4632275" y="5057775"/>
            <a:ext cx="590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365575" y="536257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pytest + httpx + testcontainers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107263" y="1338263"/>
            <a:ext cx="3695700" cy="3476625"/>
          </a:xfrm>
          <a:custGeom>
            <a:avLst/>
            <a:gdLst/>
            <a:ahLst/>
            <a:cxnLst/>
            <a:rect l="l" t="t" r="r" b="b"/>
            <a:pathLst>
              <a:path w="3695700" h="3476625">
                <a:moveTo>
                  <a:pt x="114311" y="0"/>
                </a:moveTo>
                <a:lnTo>
                  <a:pt x="3581389" y="0"/>
                </a:lnTo>
                <a:cubicBezTo>
                  <a:pt x="3644521" y="0"/>
                  <a:pt x="3695700" y="51179"/>
                  <a:pt x="3695700" y="114311"/>
                </a:cubicBezTo>
                <a:lnTo>
                  <a:pt x="3695700" y="3362314"/>
                </a:lnTo>
                <a:cubicBezTo>
                  <a:pt x="3695700" y="3425446"/>
                  <a:pt x="3644521" y="3476625"/>
                  <a:pt x="3581389" y="3476625"/>
                </a:cubicBezTo>
                <a:lnTo>
                  <a:pt x="114311" y="3476625"/>
                </a:lnTo>
                <a:cubicBezTo>
                  <a:pt x="51179" y="3476625"/>
                  <a:pt x="0" y="3425446"/>
                  <a:pt x="0" y="3362314"/>
                </a:cubicBezTo>
                <a:lnTo>
                  <a:pt x="0" y="114311"/>
                </a:lnTo>
                <a:cubicBezTo>
                  <a:pt x="0" y="51179"/>
                  <a:pt x="51179" y="0"/>
                  <a:pt x="114311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826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36791">
              <a:alpha val="20000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371582" y="15906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336791"/>
          </a:solidFill>
          <a:ln/>
        </p:spPr>
      </p:sp>
      <p:sp>
        <p:nvSpPr>
          <p:cNvPr id="56" name="Text 54"/>
          <p:cNvSpPr/>
          <p:nvPr/>
        </p:nvSpPr>
        <p:spPr>
          <a:xfrm>
            <a:off x="8759726" y="1552575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Infraestructura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264426" y="19907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8340626" y="2066925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426130" y="2085975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340626" y="23336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 de datos relacional robusta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264426" y="26765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8340626" y="2752725"/>
            <a:ext cx="762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Supabase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206163" y="2771775"/>
            <a:ext cx="438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340626" y="30194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Hosting PostgreSQL gestionado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64426" y="33623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8340626" y="3438525"/>
            <a:ext cx="523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Vercel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132939" y="3457575"/>
            <a:ext cx="50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340626" y="37052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serverless hosting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264426" y="4048125"/>
            <a:ext cx="3381375" cy="609600"/>
          </a:xfrm>
          <a:custGeom>
            <a:avLst/>
            <a:gdLst/>
            <a:ahLst/>
            <a:cxnLst/>
            <a:rect l="l" t="t" r="r" b="b"/>
            <a:pathLst>
              <a:path w="3381375" h="6096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533400"/>
                </a:lnTo>
                <a:cubicBezTo>
                  <a:pt x="3381375" y="575456"/>
                  <a:pt x="3347231" y="609600"/>
                  <a:pt x="33051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8340626" y="4124325"/>
            <a:ext cx="581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Render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132939" y="4143375"/>
            <a:ext cx="504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340626" y="4391025"/>
            <a:ext cx="3295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API hosting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107263" y="4938713"/>
            <a:ext cx="3695700" cy="733425"/>
          </a:xfrm>
          <a:custGeom>
            <a:avLst/>
            <a:gdLst/>
            <a:ahLst/>
            <a:cxnLst/>
            <a:rect l="l" t="t" r="r" b="b"/>
            <a:pathLst>
              <a:path w="3695700" h="733425">
                <a:moveTo>
                  <a:pt x="114297" y="0"/>
                </a:moveTo>
                <a:lnTo>
                  <a:pt x="3581403" y="0"/>
                </a:lnTo>
                <a:cubicBezTo>
                  <a:pt x="3644528" y="0"/>
                  <a:pt x="3695700" y="51172"/>
                  <a:pt x="3695700" y="114297"/>
                </a:cubicBezTo>
                <a:lnTo>
                  <a:pt x="3695700" y="619128"/>
                </a:lnTo>
                <a:cubicBezTo>
                  <a:pt x="3695700" y="682253"/>
                  <a:pt x="3644528" y="733425"/>
                  <a:pt x="3581403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8226326" y="509587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75" name="Text 73"/>
          <p:cNvSpPr/>
          <p:nvPr/>
        </p:nvSpPr>
        <p:spPr>
          <a:xfrm>
            <a:off x="8493026" y="5057775"/>
            <a:ext cx="209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8226326" y="536257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Gemini 3 Flash Preview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85763" y="5795963"/>
            <a:ext cx="2762250" cy="742950"/>
          </a:xfrm>
          <a:custGeom>
            <a:avLst/>
            <a:gdLst/>
            <a:ahLst/>
            <a:cxnLst/>
            <a:rect l="l" t="t" r="r" b="b"/>
            <a:pathLst>
              <a:path w="2762250" h="742950">
                <a:moveTo>
                  <a:pt x="76197" y="0"/>
                </a:moveTo>
                <a:lnTo>
                  <a:pt x="2686053" y="0"/>
                </a:lnTo>
                <a:cubicBezTo>
                  <a:pt x="2728135" y="0"/>
                  <a:pt x="2762250" y="34115"/>
                  <a:pt x="2762250" y="76197"/>
                </a:cubicBezTo>
                <a:lnTo>
                  <a:pt x="2762250" y="666753"/>
                </a:lnTo>
                <a:cubicBezTo>
                  <a:pt x="2762250" y="708835"/>
                  <a:pt x="2728135" y="742950"/>
                  <a:pt x="2686053" y="742950"/>
                </a:cubicBezTo>
                <a:lnTo>
                  <a:pt x="76197" y="742950"/>
                </a:lnTo>
                <a:cubicBezTo>
                  <a:pt x="34115" y="742950"/>
                  <a:pt x="0" y="708835"/>
                  <a:pt x="0" y="6667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1683544" y="59055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79" name="Text 77"/>
          <p:cNvSpPr/>
          <p:nvPr/>
        </p:nvSpPr>
        <p:spPr>
          <a:xfrm>
            <a:off x="433388" y="611505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Auth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438150" y="6305550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RS256/HS256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3271838" y="5795963"/>
            <a:ext cx="2762250" cy="742950"/>
          </a:xfrm>
          <a:custGeom>
            <a:avLst/>
            <a:gdLst/>
            <a:ahLst/>
            <a:cxnLst/>
            <a:rect l="l" t="t" r="r" b="b"/>
            <a:pathLst>
              <a:path w="2762250" h="742950">
                <a:moveTo>
                  <a:pt x="76197" y="0"/>
                </a:moveTo>
                <a:lnTo>
                  <a:pt x="2686053" y="0"/>
                </a:lnTo>
                <a:cubicBezTo>
                  <a:pt x="2728135" y="0"/>
                  <a:pt x="2762250" y="34115"/>
                  <a:pt x="2762250" y="76197"/>
                </a:cubicBezTo>
                <a:lnTo>
                  <a:pt x="2762250" y="666753"/>
                </a:lnTo>
                <a:cubicBezTo>
                  <a:pt x="2762250" y="708835"/>
                  <a:pt x="2728135" y="742950"/>
                  <a:pt x="2686053" y="742950"/>
                </a:cubicBezTo>
                <a:lnTo>
                  <a:pt x="76197" y="742950"/>
                </a:lnTo>
                <a:cubicBezTo>
                  <a:pt x="34115" y="742950"/>
                  <a:pt x="0" y="708835"/>
                  <a:pt x="0" y="6667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82" name="Shape 80"/>
          <p:cNvSpPr/>
          <p:nvPr/>
        </p:nvSpPr>
        <p:spPr>
          <a:xfrm>
            <a:off x="4580334" y="590550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6789" y="34826"/>
                </a:moveTo>
                <a:cubicBezTo>
                  <a:pt x="31225" y="34826"/>
                  <a:pt x="34826" y="31225"/>
                  <a:pt x="34826" y="26789"/>
                </a:cubicBezTo>
                <a:cubicBezTo>
                  <a:pt x="34826" y="22353"/>
                  <a:pt x="31225" y="18752"/>
                  <a:pt x="26789" y="18752"/>
                </a:cubicBezTo>
                <a:cubicBezTo>
                  <a:pt x="22353" y="18752"/>
                  <a:pt x="18752" y="22353"/>
                  <a:pt x="18752" y="26789"/>
                </a:cubicBezTo>
                <a:cubicBezTo>
                  <a:pt x="18752" y="31225"/>
                  <a:pt x="22353" y="34826"/>
                  <a:pt x="26789" y="34826"/>
                </a:cubicBezTo>
                <a:close/>
                <a:moveTo>
                  <a:pt x="53578" y="26789"/>
                </a:moveTo>
                <a:cubicBezTo>
                  <a:pt x="53578" y="37773"/>
                  <a:pt x="46981" y="47216"/>
                  <a:pt x="37505" y="51335"/>
                </a:cubicBezTo>
                <a:lnTo>
                  <a:pt x="37505" y="75009"/>
                </a:lnTo>
                <a:lnTo>
                  <a:pt x="96441" y="75009"/>
                </a:lnTo>
                <a:cubicBezTo>
                  <a:pt x="105315" y="75009"/>
                  <a:pt x="112514" y="67810"/>
                  <a:pt x="112514" y="58936"/>
                </a:cubicBezTo>
                <a:lnTo>
                  <a:pt x="112514" y="51335"/>
                </a:lnTo>
                <a:cubicBezTo>
                  <a:pt x="103037" y="47216"/>
                  <a:pt x="96441" y="37773"/>
                  <a:pt x="96441" y="26789"/>
                </a:cubicBezTo>
                <a:cubicBezTo>
                  <a:pt x="96441" y="11988"/>
                  <a:pt x="108429" y="0"/>
                  <a:pt x="123230" y="0"/>
                </a:cubicBezTo>
                <a:cubicBezTo>
                  <a:pt x="138031" y="0"/>
                  <a:pt x="150019" y="11988"/>
                  <a:pt x="150019" y="26789"/>
                </a:cubicBezTo>
                <a:cubicBezTo>
                  <a:pt x="150019" y="37773"/>
                  <a:pt x="143422" y="47216"/>
                  <a:pt x="133945" y="51335"/>
                </a:cubicBezTo>
                <a:lnTo>
                  <a:pt x="133945" y="58936"/>
                </a:lnTo>
                <a:cubicBezTo>
                  <a:pt x="133945" y="79664"/>
                  <a:pt x="117169" y="96441"/>
                  <a:pt x="96441" y="96441"/>
                </a:cubicBezTo>
                <a:lnTo>
                  <a:pt x="37505" y="96441"/>
                </a:lnTo>
                <a:lnTo>
                  <a:pt x="37505" y="120115"/>
                </a:lnTo>
                <a:cubicBezTo>
                  <a:pt x="46981" y="124234"/>
                  <a:pt x="53578" y="133677"/>
                  <a:pt x="53578" y="144661"/>
                </a:cubicBezTo>
                <a:cubicBezTo>
                  <a:pt x="53578" y="159462"/>
                  <a:pt x="41590" y="171450"/>
                  <a:pt x="26789" y="171450"/>
                </a:cubicBezTo>
                <a:cubicBezTo>
                  <a:pt x="11988" y="171450"/>
                  <a:pt x="0" y="159462"/>
                  <a:pt x="0" y="144661"/>
                </a:cubicBezTo>
                <a:cubicBezTo>
                  <a:pt x="0" y="133677"/>
                  <a:pt x="6597" y="124234"/>
                  <a:pt x="16073" y="120115"/>
                </a:cubicBezTo>
                <a:lnTo>
                  <a:pt x="16073" y="51368"/>
                </a:lnTo>
                <a:cubicBezTo>
                  <a:pt x="6597" y="47216"/>
                  <a:pt x="0" y="37773"/>
                  <a:pt x="0" y="26789"/>
                </a:cubicBezTo>
                <a:cubicBezTo>
                  <a:pt x="0" y="11988"/>
                  <a:pt x="11988" y="0"/>
                  <a:pt x="26789" y="0"/>
                </a:cubicBezTo>
                <a:cubicBezTo>
                  <a:pt x="41590" y="0"/>
                  <a:pt x="53578" y="11988"/>
                  <a:pt x="53578" y="26789"/>
                </a:cubicBezTo>
                <a:close/>
                <a:moveTo>
                  <a:pt x="131266" y="26789"/>
                </a:moveTo>
                <a:cubicBezTo>
                  <a:pt x="131266" y="22353"/>
                  <a:pt x="127665" y="18752"/>
                  <a:pt x="123230" y="18752"/>
                </a:cubicBezTo>
                <a:cubicBezTo>
                  <a:pt x="118794" y="18752"/>
                  <a:pt x="115193" y="22353"/>
                  <a:pt x="115193" y="26789"/>
                </a:cubicBezTo>
                <a:cubicBezTo>
                  <a:pt x="115193" y="31225"/>
                  <a:pt x="118794" y="34826"/>
                  <a:pt x="123230" y="34826"/>
                </a:cubicBezTo>
                <a:cubicBezTo>
                  <a:pt x="127665" y="34826"/>
                  <a:pt x="131266" y="31225"/>
                  <a:pt x="131266" y="26789"/>
                </a:cubicBezTo>
                <a:close/>
                <a:moveTo>
                  <a:pt x="26789" y="152698"/>
                </a:moveTo>
                <a:cubicBezTo>
                  <a:pt x="31225" y="152698"/>
                  <a:pt x="34826" y="149097"/>
                  <a:pt x="34826" y="144661"/>
                </a:cubicBezTo>
                <a:cubicBezTo>
                  <a:pt x="34826" y="140225"/>
                  <a:pt x="31225" y="136624"/>
                  <a:pt x="26789" y="136624"/>
                </a:cubicBezTo>
                <a:cubicBezTo>
                  <a:pt x="22353" y="136624"/>
                  <a:pt x="18752" y="140225"/>
                  <a:pt x="18752" y="144661"/>
                </a:cubicBezTo>
                <a:cubicBezTo>
                  <a:pt x="18752" y="149097"/>
                  <a:pt x="22353" y="152698"/>
                  <a:pt x="26789" y="152698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3" name="Text 81"/>
          <p:cNvSpPr/>
          <p:nvPr/>
        </p:nvSpPr>
        <p:spPr>
          <a:xfrm>
            <a:off x="3319463" y="611505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CI/CD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3324225" y="6305550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Actions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6157913" y="5795963"/>
            <a:ext cx="2762250" cy="742950"/>
          </a:xfrm>
          <a:custGeom>
            <a:avLst/>
            <a:gdLst/>
            <a:ahLst/>
            <a:cxnLst/>
            <a:rect l="l" t="t" r="r" b="b"/>
            <a:pathLst>
              <a:path w="2762250" h="742950">
                <a:moveTo>
                  <a:pt x="76197" y="0"/>
                </a:moveTo>
                <a:lnTo>
                  <a:pt x="2686053" y="0"/>
                </a:lnTo>
                <a:cubicBezTo>
                  <a:pt x="2728135" y="0"/>
                  <a:pt x="2762250" y="34115"/>
                  <a:pt x="2762250" y="76197"/>
                </a:cubicBezTo>
                <a:lnTo>
                  <a:pt x="2762250" y="666753"/>
                </a:lnTo>
                <a:cubicBezTo>
                  <a:pt x="2762250" y="708835"/>
                  <a:pt x="2728135" y="742950"/>
                  <a:pt x="2686053" y="742950"/>
                </a:cubicBezTo>
                <a:lnTo>
                  <a:pt x="76197" y="742950"/>
                </a:lnTo>
                <a:cubicBezTo>
                  <a:pt x="34115" y="742950"/>
                  <a:pt x="0" y="708835"/>
                  <a:pt x="0" y="6667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86" name="Shape 84"/>
          <p:cNvSpPr/>
          <p:nvPr/>
        </p:nvSpPr>
        <p:spPr>
          <a:xfrm>
            <a:off x="7455694" y="59055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7" name="Text 85"/>
          <p:cNvSpPr/>
          <p:nvPr/>
        </p:nvSpPr>
        <p:spPr>
          <a:xfrm>
            <a:off x="6205538" y="611505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Linting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6210300" y="6305550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ESLint/Black</a:t>
            </a:r>
            <a:endParaRPr lang="en-US" sz="1600" dirty="0"/>
          </a:p>
        </p:txBody>
      </p:sp>
      <p:sp>
        <p:nvSpPr>
          <p:cNvPr id="89" name="Shape 87"/>
          <p:cNvSpPr/>
          <p:nvPr/>
        </p:nvSpPr>
        <p:spPr>
          <a:xfrm>
            <a:off x="9043988" y="5795963"/>
            <a:ext cx="2762250" cy="742950"/>
          </a:xfrm>
          <a:custGeom>
            <a:avLst/>
            <a:gdLst/>
            <a:ahLst/>
            <a:cxnLst/>
            <a:rect l="l" t="t" r="r" b="b"/>
            <a:pathLst>
              <a:path w="2762250" h="742950">
                <a:moveTo>
                  <a:pt x="76197" y="0"/>
                </a:moveTo>
                <a:lnTo>
                  <a:pt x="2686053" y="0"/>
                </a:lnTo>
                <a:cubicBezTo>
                  <a:pt x="2728135" y="0"/>
                  <a:pt x="2762250" y="34115"/>
                  <a:pt x="2762250" y="76197"/>
                </a:cubicBezTo>
                <a:lnTo>
                  <a:pt x="2762250" y="666753"/>
                </a:lnTo>
                <a:cubicBezTo>
                  <a:pt x="2762250" y="708835"/>
                  <a:pt x="2728135" y="742950"/>
                  <a:pt x="2686053" y="742950"/>
                </a:cubicBezTo>
                <a:lnTo>
                  <a:pt x="76197" y="742950"/>
                </a:lnTo>
                <a:cubicBezTo>
                  <a:pt x="34115" y="742950"/>
                  <a:pt x="0" y="708835"/>
                  <a:pt x="0" y="6667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90" name="Shape 88"/>
          <p:cNvSpPr/>
          <p:nvPr/>
        </p:nvSpPr>
        <p:spPr>
          <a:xfrm>
            <a:off x="10352484" y="590550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28588" y="171450"/>
                </a:moveTo>
                <a:lnTo>
                  <a:pt x="32147" y="171450"/>
                </a:lnTo>
                <a:cubicBezTo>
                  <a:pt x="14399" y="171450"/>
                  <a:pt x="0" y="157051"/>
                  <a:pt x="0" y="139303"/>
                </a:cubicBezTo>
                <a:lnTo>
                  <a:pt x="0" y="32147"/>
                </a:lnTo>
                <a:cubicBezTo>
                  <a:pt x="0" y="14399"/>
                  <a:pt x="14399" y="0"/>
                  <a:pt x="32147" y="0"/>
                </a:cubicBezTo>
                <a:lnTo>
                  <a:pt x="133945" y="0"/>
                </a:lnTo>
                <a:cubicBezTo>
                  <a:pt x="142819" y="0"/>
                  <a:pt x="150019" y="7200"/>
                  <a:pt x="150019" y="16073"/>
                </a:cubicBezTo>
                <a:lnTo>
                  <a:pt x="150019" y="112514"/>
                </a:lnTo>
                <a:cubicBezTo>
                  <a:pt x="150019" y="119513"/>
                  <a:pt x="145532" y="125473"/>
                  <a:pt x="139303" y="127683"/>
                </a:cubicBezTo>
                <a:lnTo>
                  <a:pt x="139303" y="150019"/>
                </a:lnTo>
                <a:cubicBezTo>
                  <a:pt x="145230" y="150019"/>
                  <a:pt x="150019" y="154807"/>
                  <a:pt x="150019" y="160734"/>
                </a:cubicBezTo>
                <a:cubicBezTo>
                  <a:pt x="150019" y="166661"/>
                  <a:pt x="145230" y="171450"/>
                  <a:pt x="139303" y="171450"/>
                </a:cubicBezTo>
                <a:lnTo>
                  <a:pt x="128588" y="171450"/>
                </a:lnTo>
                <a:close/>
                <a:moveTo>
                  <a:pt x="32147" y="128588"/>
                </a:moveTo>
                <a:cubicBezTo>
                  <a:pt x="26220" y="128588"/>
                  <a:pt x="21431" y="133376"/>
                  <a:pt x="21431" y="139303"/>
                </a:cubicBezTo>
                <a:cubicBezTo>
                  <a:pt x="21431" y="145230"/>
                  <a:pt x="26220" y="150019"/>
                  <a:pt x="32147" y="150019"/>
                </a:cubicBezTo>
                <a:lnTo>
                  <a:pt x="117872" y="150019"/>
                </a:lnTo>
                <a:lnTo>
                  <a:pt x="117872" y="128588"/>
                </a:lnTo>
                <a:lnTo>
                  <a:pt x="32147" y="128588"/>
                </a:lnTo>
                <a:close/>
                <a:moveTo>
                  <a:pt x="42863" y="50899"/>
                </a:moveTo>
                <a:cubicBezTo>
                  <a:pt x="42863" y="55353"/>
                  <a:pt x="46446" y="58936"/>
                  <a:pt x="50899" y="58936"/>
                </a:cubicBezTo>
                <a:lnTo>
                  <a:pt x="109835" y="58936"/>
                </a:lnTo>
                <a:cubicBezTo>
                  <a:pt x="114289" y="58936"/>
                  <a:pt x="117872" y="55353"/>
                  <a:pt x="117872" y="50899"/>
                </a:cubicBezTo>
                <a:cubicBezTo>
                  <a:pt x="117872" y="46446"/>
                  <a:pt x="114289" y="42863"/>
                  <a:pt x="109835" y="42863"/>
                </a:cubicBezTo>
                <a:lnTo>
                  <a:pt x="50899" y="42863"/>
                </a:lnTo>
                <a:cubicBezTo>
                  <a:pt x="46446" y="42863"/>
                  <a:pt x="42863" y="46446"/>
                  <a:pt x="42863" y="50899"/>
                </a:cubicBezTo>
                <a:close/>
                <a:moveTo>
                  <a:pt x="50899" y="75009"/>
                </a:moveTo>
                <a:cubicBezTo>
                  <a:pt x="46446" y="75009"/>
                  <a:pt x="42863" y="78592"/>
                  <a:pt x="42863" y="83046"/>
                </a:cubicBezTo>
                <a:cubicBezTo>
                  <a:pt x="42863" y="87500"/>
                  <a:pt x="46446" y="91083"/>
                  <a:pt x="50899" y="91083"/>
                </a:cubicBezTo>
                <a:lnTo>
                  <a:pt x="109835" y="91083"/>
                </a:lnTo>
                <a:cubicBezTo>
                  <a:pt x="114289" y="91083"/>
                  <a:pt x="117872" y="87500"/>
                  <a:pt x="117872" y="83046"/>
                </a:cubicBezTo>
                <a:cubicBezTo>
                  <a:pt x="117872" y="78592"/>
                  <a:pt x="114289" y="75009"/>
                  <a:pt x="109835" y="75009"/>
                </a:cubicBezTo>
                <a:lnTo>
                  <a:pt x="50899" y="75009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91" name="Text 89"/>
          <p:cNvSpPr/>
          <p:nvPr/>
        </p:nvSpPr>
        <p:spPr>
          <a:xfrm>
            <a:off x="9091613" y="611505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Docs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9096375" y="6305550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Swagger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57340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Arquitectura del Sistema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Diseño modular y escalable con Clean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6791325" cy="4238625"/>
          </a:xfrm>
          <a:custGeom>
            <a:avLst/>
            <a:gdLst/>
            <a:ahLst/>
            <a:cxnLst/>
            <a:rect l="l" t="t" r="r" b="b"/>
            <a:pathLst>
              <a:path w="6791325" h="4238625">
                <a:moveTo>
                  <a:pt x="114316" y="0"/>
                </a:moveTo>
                <a:lnTo>
                  <a:pt x="6677009" y="0"/>
                </a:lnTo>
                <a:cubicBezTo>
                  <a:pt x="6740144" y="0"/>
                  <a:pt x="6791325" y="51181"/>
                  <a:pt x="6791325" y="114316"/>
                </a:cubicBezTo>
                <a:lnTo>
                  <a:pt x="6791325" y="4124309"/>
                </a:lnTo>
                <a:cubicBezTo>
                  <a:pt x="6791325" y="4187444"/>
                  <a:pt x="6740144" y="4238625"/>
                  <a:pt x="6677009" y="4238625"/>
                </a:cubicBezTo>
                <a:lnTo>
                  <a:pt x="114316" y="4238625"/>
                </a:lnTo>
                <a:cubicBezTo>
                  <a:pt x="51181" y="4238625"/>
                  <a:pt x="0" y="4187444"/>
                  <a:pt x="0" y="4124309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95300" y="1495425"/>
            <a:ext cx="6572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Arquitectura de Componentes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833860" y="1885950"/>
            <a:ext cx="1504950" cy="857250"/>
          </a:xfrm>
          <a:custGeom>
            <a:avLst/>
            <a:gdLst/>
            <a:ahLst/>
            <a:cxnLst/>
            <a:rect l="l" t="t" r="r" b="b"/>
            <a:pathLst>
              <a:path w="1504950" h="857250">
                <a:moveTo>
                  <a:pt x="76201" y="0"/>
                </a:moveTo>
                <a:lnTo>
                  <a:pt x="1428749" y="0"/>
                </a:lnTo>
                <a:cubicBezTo>
                  <a:pt x="1470834" y="0"/>
                  <a:pt x="1504950" y="34116"/>
                  <a:pt x="1504950" y="76201"/>
                </a:cubicBezTo>
                <a:lnTo>
                  <a:pt x="1504950" y="781049"/>
                </a:lnTo>
                <a:cubicBezTo>
                  <a:pt x="1504950" y="823134"/>
                  <a:pt x="1470834" y="857250"/>
                  <a:pt x="1428749" y="857250"/>
                </a:cubicBezTo>
                <a:lnTo>
                  <a:pt x="76201" y="857250"/>
                </a:lnTo>
                <a:cubicBezTo>
                  <a:pt x="34116" y="857250"/>
                  <a:pt x="0" y="823134"/>
                  <a:pt x="0" y="7810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61DAFB">
              <a:alpha val="20000"/>
            </a:srgbClr>
          </a:solidFill>
          <a:ln w="25400">
            <a:solidFill>
              <a:srgbClr val="61DAF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2472035" y="20097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6720" y="79117"/>
                </a:moveTo>
                <a:cubicBezTo>
                  <a:pt x="184309" y="78313"/>
                  <a:pt x="181898" y="77554"/>
                  <a:pt x="179487" y="76840"/>
                </a:cubicBezTo>
                <a:cubicBezTo>
                  <a:pt x="179889" y="75188"/>
                  <a:pt x="180246" y="73536"/>
                  <a:pt x="180603" y="71884"/>
                </a:cubicBezTo>
                <a:cubicBezTo>
                  <a:pt x="186095" y="45274"/>
                  <a:pt x="182478" y="23887"/>
                  <a:pt x="170289" y="16832"/>
                </a:cubicBezTo>
                <a:cubicBezTo>
                  <a:pt x="158547" y="10091"/>
                  <a:pt x="139392" y="17100"/>
                  <a:pt x="120015" y="33977"/>
                </a:cubicBezTo>
                <a:cubicBezTo>
                  <a:pt x="118095" y="35629"/>
                  <a:pt x="116220" y="37371"/>
                  <a:pt x="114434" y="39112"/>
                </a:cubicBezTo>
                <a:cubicBezTo>
                  <a:pt x="113228" y="37951"/>
                  <a:pt x="111978" y="36790"/>
                  <a:pt x="110728" y="35674"/>
                </a:cubicBezTo>
                <a:cubicBezTo>
                  <a:pt x="90413" y="17636"/>
                  <a:pt x="70053" y="10046"/>
                  <a:pt x="57864" y="17145"/>
                </a:cubicBezTo>
                <a:cubicBezTo>
                  <a:pt x="46166" y="23932"/>
                  <a:pt x="42684" y="44068"/>
                  <a:pt x="47595" y="69250"/>
                </a:cubicBezTo>
                <a:cubicBezTo>
                  <a:pt x="48086" y="71750"/>
                  <a:pt x="48622" y="74206"/>
                  <a:pt x="49247" y="76706"/>
                </a:cubicBezTo>
                <a:cubicBezTo>
                  <a:pt x="46390" y="77510"/>
                  <a:pt x="43577" y="78403"/>
                  <a:pt x="40943" y="79340"/>
                </a:cubicBezTo>
                <a:cubicBezTo>
                  <a:pt x="17100" y="87600"/>
                  <a:pt x="0" y="100638"/>
                  <a:pt x="0" y="114121"/>
                </a:cubicBezTo>
                <a:cubicBezTo>
                  <a:pt x="0" y="128052"/>
                  <a:pt x="18217" y="142027"/>
                  <a:pt x="42996" y="150510"/>
                </a:cubicBezTo>
                <a:cubicBezTo>
                  <a:pt x="45006" y="151180"/>
                  <a:pt x="47015" y="151849"/>
                  <a:pt x="49069" y="152430"/>
                </a:cubicBezTo>
                <a:cubicBezTo>
                  <a:pt x="48399" y="155109"/>
                  <a:pt x="47818" y="157743"/>
                  <a:pt x="47283" y="160466"/>
                </a:cubicBezTo>
                <a:cubicBezTo>
                  <a:pt x="42595" y="185246"/>
                  <a:pt x="46256" y="204892"/>
                  <a:pt x="57954" y="211634"/>
                </a:cubicBezTo>
                <a:cubicBezTo>
                  <a:pt x="70009" y="218599"/>
                  <a:pt x="90279" y="211455"/>
                  <a:pt x="110014" y="194176"/>
                </a:cubicBezTo>
                <a:cubicBezTo>
                  <a:pt x="111576" y="192792"/>
                  <a:pt x="113139" y="191363"/>
                  <a:pt x="114702" y="189845"/>
                </a:cubicBezTo>
                <a:cubicBezTo>
                  <a:pt x="116666" y="191765"/>
                  <a:pt x="118720" y="193596"/>
                  <a:pt x="120774" y="195382"/>
                </a:cubicBezTo>
                <a:cubicBezTo>
                  <a:pt x="139884" y="211812"/>
                  <a:pt x="158770" y="218465"/>
                  <a:pt x="170423" y="211723"/>
                </a:cubicBezTo>
                <a:cubicBezTo>
                  <a:pt x="182478" y="204758"/>
                  <a:pt x="186407" y="183639"/>
                  <a:pt x="181317" y="157922"/>
                </a:cubicBezTo>
                <a:cubicBezTo>
                  <a:pt x="180915" y="155957"/>
                  <a:pt x="180469" y="153948"/>
                  <a:pt x="179978" y="151894"/>
                </a:cubicBezTo>
                <a:cubicBezTo>
                  <a:pt x="181407" y="151492"/>
                  <a:pt x="182791" y="151046"/>
                  <a:pt x="184175" y="150599"/>
                </a:cubicBezTo>
                <a:cubicBezTo>
                  <a:pt x="209937" y="142071"/>
                  <a:pt x="228600" y="128275"/>
                  <a:pt x="228600" y="114121"/>
                </a:cubicBezTo>
                <a:cubicBezTo>
                  <a:pt x="228600" y="100593"/>
                  <a:pt x="211009" y="87466"/>
                  <a:pt x="186720" y="79117"/>
                </a:cubicBezTo>
                <a:close/>
                <a:moveTo>
                  <a:pt x="126310" y="41211"/>
                </a:moveTo>
                <a:cubicBezTo>
                  <a:pt x="142920" y="26744"/>
                  <a:pt x="158413" y="21074"/>
                  <a:pt x="165467" y="25137"/>
                </a:cubicBezTo>
                <a:cubicBezTo>
                  <a:pt x="173013" y="29468"/>
                  <a:pt x="175915" y="46970"/>
                  <a:pt x="171182" y="69964"/>
                </a:cubicBezTo>
                <a:cubicBezTo>
                  <a:pt x="170870" y="71482"/>
                  <a:pt x="170557" y="72956"/>
                  <a:pt x="170155" y="74429"/>
                </a:cubicBezTo>
                <a:cubicBezTo>
                  <a:pt x="160243" y="72197"/>
                  <a:pt x="150197" y="70589"/>
                  <a:pt x="140107" y="69696"/>
                </a:cubicBezTo>
                <a:cubicBezTo>
                  <a:pt x="134302" y="61392"/>
                  <a:pt x="127962" y="53444"/>
                  <a:pt x="121087" y="45988"/>
                </a:cubicBezTo>
                <a:cubicBezTo>
                  <a:pt x="122828" y="44336"/>
                  <a:pt x="124524" y="42773"/>
                  <a:pt x="126310" y="41211"/>
                </a:cubicBezTo>
                <a:close/>
                <a:moveTo>
                  <a:pt x="74652" y="137294"/>
                </a:moveTo>
                <a:cubicBezTo>
                  <a:pt x="76929" y="141178"/>
                  <a:pt x="79251" y="145063"/>
                  <a:pt x="81707" y="148858"/>
                </a:cubicBezTo>
                <a:cubicBezTo>
                  <a:pt x="74741" y="148099"/>
                  <a:pt x="67821" y="146983"/>
                  <a:pt x="60990" y="145509"/>
                </a:cubicBezTo>
                <a:cubicBezTo>
                  <a:pt x="62954" y="139080"/>
                  <a:pt x="65410" y="132427"/>
                  <a:pt x="68267" y="125641"/>
                </a:cubicBezTo>
                <a:cubicBezTo>
                  <a:pt x="70321" y="129570"/>
                  <a:pt x="72420" y="133454"/>
                  <a:pt x="74652" y="137294"/>
                </a:cubicBezTo>
                <a:close/>
                <a:moveTo>
                  <a:pt x="61124" y="83582"/>
                </a:moveTo>
                <a:cubicBezTo>
                  <a:pt x="67553" y="82153"/>
                  <a:pt x="74384" y="80992"/>
                  <a:pt x="81483" y="80099"/>
                </a:cubicBezTo>
                <a:cubicBezTo>
                  <a:pt x="79117" y="83805"/>
                  <a:pt x="76795" y="87600"/>
                  <a:pt x="74608" y="91440"/>
                </a:cubicBezTo>
                <a:cubicBezTo>
                  <a:pt x="72420" y="95235"/>
                  <a:pt x="70277" y="99120"/>
                  <a:pt x="68267" y="103049"/>
                </a:cubicBezTo>
                <a:cubicBezTo>
                  <a:pt x="65455" y="96396"/>
                  <a:pt x="63088" y="89877"/>
                  <a:pt x="61124" y="83582"/>
                </a:cubicBezTo>
                <a:close/>
                <a:moveTo>
                  <a:pt x="73357" y="114345"/>
                </a:moveTo>
                <a:cubicBezTo>
                  <a:pt x="76304" y="108183"/>
                  <a:pt x="79519" y="102156"/>
                  <a:pt x="82912" y="96217"/>
                </a:cubicBezTo>
                <a:cubicBezTo>
                  <a:pt x="86305" y="90279"/>
                  <a:pt x="89967" y="84519"/>
                  <a:pt x="93806" y="78849"/>
                </a:cubicBezTo>
                <a:cubicBezTo>
                  <a:pt x="100504" y="78358"/>
                  <a:pt x="107335" y="78090"/>
                  <a:pt x="114300" y="78090"/>
                </a:cubicBezTo>
                <a:cubicBezTo>
                  <a:pt x="121265" y="78090"/>
                  <a:pt x="128141" y="78358"/>
                  <a:pt x="134794" y="78849"/>
                </a:cubicBezTo>
                <a:cubicBezTo>
                  <a:pt x="138589" y="84475"/>
                  <a:pt x="142205" y="90234"/>
                  <a:pt x="145643" y="96128"/>
                </a:cubicBezTo>
                <a:cubicBezTo>
                  <a:pt x="149081" y="102022"/>
                  <a:pt x="152296" y="108049"/>
                  <a:pt x="155332" y="114166"/>
                </a:cubicBezTo>
                <a:cubicBezTo>
                  <a:pt x="152340" y="120328"/>
                  <a:pt x="149126" y="126400"/>
                  <a:pt x="145688" y="132383"/>
                </a:cubicBezTo>
                <a:cubicBezTo>
                  <a:pt x="142295" y="138321"/>
                  <a:pt x="138678" y="144081"/>
                  <a:pt x="134883" y="149796"/>
                </a:cubicBezTo>
                <a:cubicBezTo>
                  <a:pt x="128230" y="150287"/>
                  <a:pt x="121310" y="150510"/>
                  <a:pt x="114300" y="150510"/>
                </a:cubicBezTo>
                <a:cubicBezTo>
                  <a:pt x="107290" y="150510"/>
                  <a:pt x="100504" y="150287"/>
                  <a:pt x="93940" y="149885"/>
                </a:cubicBezTo>
                <a:cubicBezTo>
                  <a:pt x="90056" y="144214"/>
                  <a:pt x="86395" y="138410"/>
                  <a:pt x="82957" y="132472"/>
                </a:cubicBezTo>
                <a:cubicBezTo>
                  <a:pt x="79519" y="126534"/>
                  <a:pt x="76349" y="120506"/>
                  <a:pt x="73357" y="114345"/>
                </a:cubicBezTo>
                <a:close/>
                <a:moveTo>
                  <a:pt x="153992" y="137205"/>
                </a:moveTo>
                <a:cubicBezTo>
                  <a:pt x="156270" y="133276"/>
                  <a:pt x="158413" y="129302"/>
                  <a:pt x="160511" y="125284"/>
                </a:cubicBezTo>
                <a:cubicBezTo>
                  <a:pt x="163369" y="131758"/>
                  <a:pt x="165869" y="138321"/>
                  <a:pt x="168057" y="145063"/>
                </a:cubicBezTo>
                <a:cubicBezTo>
                  <a:pt x="161136" y="146625"/>
                  <a:pt x="154126" y="147831"/>
                  <a:pt x="147072" y="148635"/>
                </a:cubicBezTo>
                <a:cubicBezTo>
                  <a:pt x="149483" y="144884"/>
                  <a:pt x="151760" y="141044"/>
                  <a:pt x="153992" y="137205"/>
                </a:cubicBezTo>
                <a:close/>
                <a:moveTo>
                  <a:pt x="160422" y="103049"/>
                </a:moveTo>
                <a:cubicBezTo>
                  <a:pt x="158323" y="99120"/>
                  <a:pt x="156180" y="95190"/>
                  <a:pt x="153948" y="91351"/>
                </a:cubicBezTo>
                <a:cubicBezTo>
                  <a:pt x="151760" y="87556"/>
                  <a:pt x="149483" y="83805"/>
                  <a:pt x="147117" y="80099"/>
                </a:cubicBezTo>
                <a:cubicBezTo>
                  <a:pt x="154305" y="80992"/>
                  <a:pt x="161181" y="82198"/>
                  <a:pt x="167610" y="83671"/>
                </a:cubicBezTo>
                <a:cubicBezTo>
                  <a:pt x="165556" y="90279"/>
                  <a:pt x="163145" y="96709"/>
                  <a:pt x="160422" y="103049"/>
                </a:cubicBezTo>
                <a:close/>
                <a:moveTo>
                  <a:pt x="114389" y="52819"/>
                </a:moveTo>
                <a:cubicBezTo>
                  <a:pt x="119077" y="57909"/>
                  <a:pt x="123498" y="63267"/>
                  <a:pt x="127605" y="68803"/>
                </a:cubicBezTo>
                <a:cubicBezTo>
                  <a:pt x="118765" y="68401"/>
                  <a:pt x="109880" y="68401"/>
                  <a:pt x="101039" y="68803"/>
                </a:cubicBezTo>
                <a:cubicBezTo>
                  <a:pt x="105415" y="63044"/>
                  <a:pt x="109924" y="57686"/>
                  <a:pt x="114389" y="52819"/>
                </a:cubicBezTo>
                <a:close/>
                <a:moveTo>
                  <a:pt x="62597" y="25450"/>
                </a:moveTo>
                <a:cubicBezTo>
                  <a:pt x="70098" y="21074"/>
                  <a:pt x="86752" y="27325"/>
                  <a:pt x="104299" y="42863"/>
                </a:cubicBezTo>
                <a:cubicBezTo>
                  <a:pt x="105415" y="43845"/>
                  <a:pt x="106531" y="44916"/>
                  <a:pt x="107692" y="45988"/>
                </a:cubicBezTo>
                <a:cubicBezTo>
                  <a:pt x="100772" y="53444"/>
                  <a:pt x="94387" y="61392"/>
                  <a:pt x="88538" y="69696"/>
                </a:cubicBezTo>
                <a:cubicBezTo>
                  <a:pt x="78447" y="70589"/>
                  <a:pt x="68446" y="72152"/>
                  <a:pt x="58534" y="74340"/>
                </a:cubicBezTo>
                <a:cubicBezTo>
                  <a:pt x="57954" y="72063"/>
                  <a:pt x="57463" y="69741"/>
                  <a:pt x="56971" y="67419"/>
                </a:cubicBezTo>
                <a:cubicBezTo>
                  <a:pt x="52774" y="45809"/>
                  <a:pt x="55543" y="29513"/>
                  <a:pt x="62597" y="25450"/>
                </a:cubicBezTo>
                <a:close/>
                <a:moveTo>
                  <a:pt x="51658" y="143143"/>
                </a:moveTo>
                <a:cubicBezTo>
                  <a:pt x="49783" y="142607"/>
                  <a:pt x="47952" y="142027"/>
                  <a:pt x="46122" y="141402"/>
                </a:cubicBezTo>
                <a:cubicBezTo>
                  <a:pt x="36612" y="138410"/>
                  <a:pt x="25807" y="133677"/>
                  <a:pt x="17993" y="127471"/>
                </a:cubicBezTo>
                <a:cubicBezTo>
                  <a:pt x="13484" y="124346"/>
                  <a:pt x="10448" y="119524"/>
                  <a:pt x="9599" y="114121"/>
                </a:cubicBezTo>
                <a:cubicBezTo>
                  <a:pt x="9599" y="105951"/>
                  <a:pt x="23708" y="95503"/>
                  <a:pt x="44068" y="88404"/>
                </a:cubicBezTo>
                <a:cubicBezTo>
                  <a:pt x="46613" y="87511"/>
                  <a:pt x="49203" y="86707"/>
                  <a:pt x="51792" y="85948"/>
                </a:cubicBezTo>
                <a:cubicBezTo>
                  <a:pt x="54828" y="95637"/>
                  <a:pt x="58489" y="105147"/>
                  <a:pt x="62731" y="114345"/>
                </a:cubicBezTo>
                <a:cubicBezTo>
                  <a:pt x="58445" y="123676"/>
                  <a:pt x="54739" y="133320"/>
                  <a:pt x="51658" y="143143"/>
                </a:cubicBezTo>
                <a:close/>
                <a:moveTo>
                  <a:pt x="103718" y="186898"/>
                </a:moveTo>
                <a:cubicBezTo>
                  <a:pt x="96351" y="193640"/>
                  <a:pt x="87823" y="198998"/>
                  <a:pt x="78537" y="202659"/>
                </a:cubicBezTo>
                <a:cubicBezTo>
                  <a:pt x="73581" y="205026"/>
                  <a:pt x="67866" y="205249"/>
                  <a:pt x="62776" y="203240"/>
                </a:cubicBezTo>
                <a:cubicBezTo>
                  <a:pt x="55677" y="199132"/>
                  <a:pt x="52730" y="183371"/>
                  <a:pt x="56748" y="162163"/>
                </a:cubicBezTo>
                <a:cubicBezTo>
                  <a:pt x="57239" y="159663"/>
                  <a:pt x="57775" y="157163"/>
                  <a:pt x="58400" y="154707"/>
                </a:cubicBezTo>
                <a:cubicBezTo>
                  <a:pt x="68401" y="156850"/>
                  <a:pt x="78492" y="158323"/>
                  <a:pt x="88716" y="159082"/>
                </a:cubicBezTo>
                <a:cubicBezTo>
                  <a:pt x="94610" y="167432"/>
                  <a:pt x="101084" y="175424"/>
                  <a:pt x="108005" y="182925"/>
                </a:cubicBezTo>
                <a:cubicBezTo>
                  <a:pt x="106576" y="184309"/>
                  <a:pt x="105147" y="185648"/>
                  <a:pt x="103718" y="186898"/>
                </a:cubicBezTo>
                <a:close/>
                <a:moveTo>
                  <a:pt x="114657" y="176049"/>
                </a:moveTo>
                <a:cubicBezTo>
                  <a:pt x="110103" y="171137"/>
                  <a:pt x="105549" y="165690"/>
                  <a:pt x="101129" y="159841"/>
                </a:cubicBezTo>
                <a:cubicBezTo>
                  <a:pt x="105415" y="160020"/>
                  <a:pt x="109835" y="160109"/>
                  <a:pt x="114300" y="160109"/>
                </a:cubicBezTo>
                <a:cubicBezTo>
                  <a:pt x="118899" y="160109"/>
                  <a:pt x="123408" y="160020"/>
                  <a:pt x="127873" y="159797"/>
                </a:cubicBezTo>
                <a:cubicBezTo>
                  <a:pt x="123765" y="165467"/>
                  <a:pt x="119345" y="170870"/>
                  <a:pt x="114657" y="176049"/>
                </a:cubicBezTo>
                <a:close/>
                <a:moveTo>
                  <a:pt x="173013" y="189443"/>
                </a:moveTo>
                <a:cubicBezTo>
                  <a:pt x="172611" y="194890"/>
                  <a:pt x="169932" y="199980"/>
                  <a:pt x="165646" y="203418"/>
                </a:cubicBezTo>
                <a:cubicBezTo>
                  <a:pt x="158547" y="207526"/>
                  <a:pt x="143411" y="202168"/>
                  <a:pt x="127069" y="188149"/>
                </a:cubicBezTo>
                <a:cubicBezTo>
                  <a:pt x="125194" y="186541"/>
                  <a:pt x="123319" y="184800"/>
                  <a:pt x="121399" y="183014"/>
                </a:cubicBezTo>
                <a:cubicBezTo>
                  <a:pt x="128230" y="175468"/>
                  <a:pt x="134526" y="167476"/>
                  <a:pt x="140241" y="159082"/>
                </a:cubicBezTo>
                <a:cubicBezTo>
                  <a:pt x="150465" y="158234"/>
                  <a:pt x="160645" y="156671"/>
                  <a:pt x="170691" y="154394"/>
                </a:cubicBezTo>
                <a:cubicBezTo>
                  <a:pt x="171137" y="156225"/>
                  <a:pt x="171539" y="158055"/>
                  <a:pt x="171896" y="159841"/>
                </a:cubicBezTo>
                <a:cubicBezTo>
                  <a:pt x="174084" y="169485"/>
                  <a:pt x="174441" y="179531"/>
                  <a:pt x="173013" y="189443"/>
                </a:cubicBezTo>
                <a:close/>
                <a:moveTo>
                  <a:pt x="181139" y="141446"/>
                </a:moveTo>
                <a:cubicBezTo>
                  <a:pt x="179889" y="141848"/>
                  <a:pt x="178638" y="142250"/>
                  <a:pt x="177344" y="142607"/>
                </a:cubicBezTo>
                <a:cubicBezTo>
                  <a:pt x="174218" y="132874"/>
                  <a:pt x="170378" y="123364"/>
                  <a:pt x="165958" y="114121"/>
                </a:cubicBezTo>
                <a:cubicBezTo>
                  <a:pt x="170244" y="105013"/>
                  <a:pt x="173861" y="95637"/>
                  <a:pt x="176897" y="86038"/>
                </a:cubicBezTo>
                <a:cubicBezTo>
                  <a:pt x="179219" y="86707"/>
                  <a:pt x="181451" y="87422"/>
                  <a:pt x="183594" y="88136"/>
                </a:cubicBezTo>
                <a:cubicBezTo>
                  <a:pt x="204401" y="95280"/>
                  <a:pt x="219001" y="105906"/>
                  <a:pt x="219001" y="114032"/>
                </a:cubicBezTo>
                <a:cubicBezTo>
                  <a:pt x="219001" y="122783"/>
                  <a:pt x="203418" y="134079"/>
                  <a:pt x="181139" y="141446"/>
                </a:cubicBezTo>
                <a:close/>
                <a:moveTo>
                  <a:pt x="114300" y="134749"/>
                </a:moveTo>
                <a:cubicBezTo>
                  <a:pt x="125586" y="134749"/>
                  <a:pt x="134749" y="125586"/>
                  <a:pt x="134749" y="114300"/>
                </a:cubicBezTo>
                <a:cubicBezTo>
                  <a:pt x="134749" y="103014"/>
                  <a:pt x="125586" y="93851"/>
                  <a:pt x="114300" y="93851"/>
                </a:cubicBezTo>
                <a:cubicBezTo>
                  <a:pt x="103014" y="93851"/>
                  <a:pt x="93851" y="103014"/>
                  <a:pt x="93851" y="114300"/>
                </a:cubicBezTo>
                <a:cubicBezTo>
                  <a:pt x="93851" y="125586"/>
                  <a:pt x="103014" y="134749"/>
                  <a:pt x="114300" y="134749"/>
                </a:cubicBezTo>
                <a:close/>
              </a:path>
            </a:pathLst>
          </a:custGeom>
          <a:solidFill>
            <a:srgbClr val="61DAFB"/>
          </a:solidFill>
          <a:ln/>
        </p:spPr>
      </p:sp>
      <p:sp>
        <p:nvSpPr>
          <p:cNvPr id="9" name="Text 7"/>
          <p:cNvSpPr/>
          <p:nvPr/>
        </p:nvSpPr>
        <p:spPr>
          <a:xfrm>
            <a:off x="1924348" y="227647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 + 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929110" y="2466975"/>
            <a:ext cx="131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Vercel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95998" y="21336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2" name="Text 10"/>
          <p:cNvSpPr/>
          <p:nvPr/>
        </p:nvSpPr>
        <p:spPr>
          <a:xfrm>
            <a:off x="3462635" y="2343150"/>
            <a:ext cx="695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HTTPS/JWT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20021" y="1885950"/>
            <a:ext cx="1504950" cy="857250"/>
          </a:xfrm>
          <a:custGeom>
            <a:avLst/>
            <a:gdLst/>
            <a:ahLst/>
            <a:cxnLst/>
            <a:rect l="l" t="t" r="r" b="b"/>
            <a:pathLst>
              <a:path w="1504950" h="857250">
                <a:moveTo>
                  <a:pt x="76201" y="0"/>
                </a:moveTo>
                <a:lnTo>
                  <a:pt x="1428749" y="0"/>
                </a:lnTo>
                <a:cubicBezTo>
                  <a:pt x="1470834" y="0"/>
                  <a:pt x="1504950" y="34116"/>
                  <a:pt x="1504950" y="76201"/>
                </a:cubicBezTo>
                <a:lnTo>
                  <a:pt x="1504950" y="781049"/>
                </a:lnTo>
                <a:cubicBezTo>
                  <a:pt x="1504950" y="823134"/>
                  <a:pt x="1470834" y="857250"/>
                  <a:pt x="1428749" y="857250"/>
                </a:cubicBezTo>
                <a:lnTo>
                  <a:pt x="76201" y="857250"/>
                </a:lnTo>
                <a:cubicBezTo>
                  <a:pt x="34116" y="857250"/>
                  <a:pt x="0" y="823134"/>
                  <a:pt x="0" y="7810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009688">
              <a:alpha val="20000"/>
            </a:srgbClr>
          </a:solidFill>
          <a:ln w="25400">
            <a:solidFill>
              <a:srgbClr val="009688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872484" y="20097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6364" y="89520"/>
                </a:moveTo>
                <a:cubicBezTo>
                  <a:pt x="192926" y="75724"/>
                  <a:pt x="186407" y="65321"/>
                  <a:pt x="172522" y="65321"/>
                </a:cubicBezTo>
                <a:lnTo>
                  <a:pt x="154618" y="65321"/>
                </a:lnTo>
                <a:lnTo>
                  <a:pt x="154618" y="86484"/>
                </a:lnTo>
                <a:cubicBezTo>
                  <a:pt x="154618" y="102915"/>
                  <a:pt x="140687" y="116756"/>
                  <a:pt x="124792" y="116756"/>
                </a:cubicBezTo>
                <a:lnTo>
                  <a:pt x="77108" y="116756"/>
                </a:lnTo>
                <a:cubicBezTo>
                  <a:pt x="64071" y="116756"/>
                  <a:pt x="53266" y="127918"/>
                  <a:pt x="53266" y="141000"/>
                </a:cubicBezTo>
                <a:lnTo>
                  <a:pt x="53266" y="186452"/>
                </a:lnTo>
                <a:cubicBezTo>
                  <a:pt x="53266" y="199400"/>
                  <a:pt x="64517" y="206990"/>
                  <a:pt x="77108" y="210696"/>
                </a:cubicBezTo>
                <a:cubicBezTo>
                  <a:pt x="92199" y="215116"/>
                  <a:pt x="106710" y="215920"/>
                  <a:pt x="124792" y="210696"/>
                </a:cubicBezTo>
                <a:cubicBezTo>
                  <a:pt x="136803" y="207213"/>
                  <a:pt x="148635" y="200204"/>
                  <a:pt x="148635" y="186452"/>
                </a:cubicBezTo>
                <a:lnTo>
                  <a:pt x="148635" y="168280"/>
                </a:lnTo>
                <a:lnTo>
                  <a:pt x="100995" y="168280"/>
                </a:lnTo>
                <a:lnTo>
                  <a:pt x="100995" y="162208"/>
                </a:lnTo>
                <a:lnTo>
                  <a:pt x="172522" y="162208"/>
                </a:lnTo>
                <a:cubicBezTo>
                  <a:pt x="186407" y="162208"/>
                  <a:pt x="191542" y="152519"/>
                  <a:pt x="196364" y="138008"/>
                </a:cubicBezTo>
                <a:cubicBezTo>
                  <a:pt x="201364" y="123051"/>
                  <a:pt x="201141" y="108674"/>
                  <a:pt x="196364" y="89520"/>
                </a:cubicBezTo>
                <a:close/>
                <a:moveTo>
                  <a:pt x="127784" y="198552"/>
                </a:moveTo>
                <a:cubicBezTo>
                  <a:pt x="124386" y="198790"/>
                  <a:pt x="121139" y="197112"/>
                  <a:pt x="119367" y="194203"/>
                </a:cubicBezTo>
                <a:cubicBezTo>
                  <a:pt x="117595" y="191293"/>
                  <a:pt x="117595" y="187638"/>
                  <a:pt x="119367" y="184729"/>
                </a:cubicBezTo>
                <a:cubicBezTo>
                  <a:pt x="121139" y="181819"/>
                  <a:pt x="124386" y="180141"/>
                  <a:pt x="127784" y="180380"/>
                </a:cubicBezTo>
                <a:cubicBezTo>
                  <a:pt x="131182" y="180141"/>
                  <a:pt x="134429" y="181819"/>
                  <a:pt x="136201" y="184729"/>
                </a:cubicBezTo>
                <a:cubicBezTo>
                  <a:pt x="137972" y="187638"/>
                  <a:pt x="137972" y="191293"/>
                  <a:pt x="136201" y="194203"/>
                </a:cubicBezTo>
                <a:cubicBezTo>
                  <a:pt x="134429" y="197112"/>
                  <a:pt x="131182" y="198790"/>
                  <a:pt x="127784" y="198552"/>
                </a:cubicBezTo>
                <a:close/>
                <a:moveTo>
                  <a:pt x="74920" y="110773"/>
                </a:moveTo>
                <a:lnTo>
                  <a:pt x="122605" y="110773"/>
                </a:lnTo>
                <a:cubicBezTo>
                  <a:pt x="135865" y="110773"/>
                  <a:pt x="146447" y="99834"/>
                  <a:pt x="146447" y="86529"/>
                </a:cubicBezTo>
                <a:lnTo>
                  <a:pt x="146447" y="41032"/>
                </a:lnTo>
                <a:cubicBezTo>
                  <a:pt x="146447" y="28084"/>
                  <a:pt x="135553" y="18395"/>
                  <a:pt x="122605" y="16207"/>
                </a:cubicBezTo>
                <a:cubicBezTo>
                  <a:pt x="106620" y="13573"/>
                  <a:pt x="89252" y="13707"/>
                  <a:pt x="74920" y="16252"/>
                </a:cubicBezTo>
                <a:cubicBezTo>
                  <a:pt x="54739" y="19824"/>
                  <a:pt x="51078" y="27280"/>
                  <a:pt x="51078" y="41077"/>
                </a:cubicBezTo>
                <a:lnTo>
                  <a:pt x="51078" y="59248"/>
                </a:lnTo>
                <a:lnTo>
                  <a:pt x="98807" y="59248"/>
                </a:lnTo>
                <a:lnTo>
                  <a:pt x="98807" y="65321"/>
                </a:lnTo>
                <a:lnTo>
                  <a:pt x="33174" y="65321"/>
                </a:lnTo>
                <a:cubicBezTo>
                  <a:pt x="19288" y="65321"/>
                  <a:pt x="7144" y="73670"/>
                  <a:pt x="3349" y="89520"/>
                </a:cubicBezTo>
                <a:cubicBezTo>
                  <a:pt x="-1027" y="107692"/>
                  <a:pt x="-1206" y="119033"/>
                  <a:pt x="3349" y="138008"/>
                </a:cubicBezTo>
                <a:cubicBezTo>
                  <a:pt x="6742" y="152117"/>
                  <a:pt x="14823" y="162208"/>
                  <a:pt x="28709" y="162208"/>
                </a:cubicBezTo>
                <a:lnTo>
                  <a:pt x="45095" y="162208"/>
                </a:lnTo>
                <a:lnTo>
                  <a:pt x="45095" y="140419"/>
                </a:lnTo>
                <a:cubicBezTo>
                  <a:pt x="45095" y="124658"/>
                  <a:pt x="58713" y="110773"/>
                  <a:pt x="74920" y="110773"/>
                </a:cubicBezTo>
                <a:close/>
                <a:moveTo>
                  <a:pt x="71973" y="28888"/>
                </a:moveTo>
                <a:cubicBezTo>
                  <a:pt x="77000" y="28888"/>
                  <a:pt x="81082" y="32969"/>
                  <a:pt x="81082" y="37996"/>
                </a:cubicBezTo>
                <a:cubicBezTo>
                  <a:pt x="81082" y="43023"/>
                  <a:pt x="77000" y="47104"/>
                  <a:pt x="71973" y="47104"/>
                </a:cubicBezTo>
                <a:cubicBezTo>
                  <a:pt x="66946" y="47104"/>
                  <a:pt x="62865" y="43023"/>
                  <a:pt x="62865" y="37996"/>
                </a:cubicBezTo>
                <a:cubicBezTo>
                  <a:pt x="62865" y="32969"/>
                  <a:pt x="66946" y="28888"/>
                  <a:pt x="71973" y="28888"/>
                </a:cubicBezTo>
                <a:close/>
              </a:path>
            </a:pathLst>
          </a:custGeom>
          <a:solidFill>
            <a:srgbClr val="009688"/>
          </a:solidFill>
          <a:ln/>
        </p:spPr>
      </p:sp>
      <p:sp>
        <p:nvSpPr>
          <p:cNvPr id="15" name="Text 13"/>
          <p:cNvSpPr/>
          <p:nvPr/>
        </p:nvSpPr>
        <p:spPr>
          <a:xfrm>
            <a:off x="4310509" y="227647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15271" y="2466975"/>
            <a:ext cx="131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Render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27933" y="28670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8" name="Text 16"/>
          <p:cNvSpPr/>
          <p:nvPr/>
        </p:nvSpPr>
        <p:spPr>
          <a:xfrm>
            <a:off x="3089225" y="3076575"/>
            <a:ext cx="4572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Key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070449" y="28670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0" name="Text 18"/>
          <p:cNvSpPr/>
          <p:nvPr/>
        </p:nvSpPr>
        <p:spPr>
          <a:xfrm>
            <a:off x="3795266" y="3076575"/>
            <a:ext cx="7334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SQLAlchemy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801862" y="3352800"/>
            <a:ext cx="1504950" cy="857250"/>
          </a:xfrm>
          <a:custGeom>
            <a:avLst/>
            <a:gdLst/>
            <a:ahLst/>
            <a:cxnLst/>
            <a:rect l="l" t="t" r="r" b="b"/>
            <a:pathLst>
              <a:path w="1504950" h="857250">
                <a:moveTo>
                  <a:pt x="76201" y="0"/>
                </a:moveTo>
                <a:lnTo>
                  <a:pt x="1428749" y="0"/>
                </a:lnTo>
                <a:cubicBezTo>
                  <a:pt x="1470834" y="0"/>
                  <a:pt x="1504950" y="34116"/>
                  <a:pt x="1504950" y="76201"/>
                </a:cubicBezTo>
                <a:lnTo>
                  <a:pt x="1504950" y="781049"/>
                </a:lnTo>
                <a:cubicBezTo>
                  <a:pt x="1504950" y="823134"/>
                  <a:pt x="1470834" y="857250"/>
                  <a:pt x="1428749" y="857250"/>
                </a:cubicBezTo>
                <a:lnTo>
                  <a:pt x="76201" y="857250"/>
                </a:lnTo>
                <a:cubicBezTo>
                  <a:pt x="34116" y="857250"/>
                  <a:pt x="0" y="823134"/>
                  <a:pt x="0" y="7810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4285F4">
              <a:alpha val="20000"/>
            </a:srgbClr>
          </a:solidFill>
          <a:ln w="25400">
            <a:solidFill>
              <a:srgbClr val="4285F4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2440037" y="3476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23" name="Text 21"/>
          <p:cNvSpPr/>
          <p:nvPr/>
        </p:nvSpPr>
        <p:spPr>
          <a:xfrm>
            <a:off x="1892350" y="374332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Gemini AI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897112" y="3933825"/>
            <a:ext cx="131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696146" y="36004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3148" y="78157"/>
                </a:moveTo>
                <a:cubicBezTo>
                  <a:pt x="-1038" y="82343"/>
                  <a:pt x="-1038" y="89141"/>
                  <a:pt x="3148" y="93326"/>
                </a:cubicBezTo>
                <a:lnTo>
                  <a:pt x="56726" y="146905"/>
                </a:lnTo>
                <a:cubicBezTo>
                  <a:pt x="60912" y="151090"/>
                  <a:pt x="67709" y="151090"/>
                  <a:pt x="71895" y="146905"/>
                </a:cubicBezTo>
                <a:cubicBezTo>
                  <a:pt x="76081" y="142719"/>
                  <a:pt x="76081" y="135921"/>
                  <a:pt x="71895" y="131735"/>
                </a:cubicBezTo>
                <a:lnTo>
                  <a:pt x="36601" y="96441"/>
                </a:lnTo>
                <a:lnTo>
                  <a:pt x="160734" y="96441"/>
                </a:lnTo>
                <a:cubicBezTo>
                  <a:pt x="166661" y="96441"/>
                  <a:pt x="171450" y="91652"/>
                  <a:pt x="171450" y="85725"/>
                </a:cubicBezTo>
                <a:cubicBezTo>
                  <a:pt x="171450" y="79798"/>
                  <a:pt x="166661" y="75009"/>
                  <a:pt x="160734" y="75009"/>
                </a:cubicBezTo>
                <a:lnTo>
                  <a:pt x="36601" y="75009"/>
                </a:lnTo>
                <a:lnTo>
                  <a:pt x="71895" y="39715"/>
                </a:lnTo>
                <a:cubicBezTo>
                  <a:pt x="76081" y="35529"/>
                  <a:pt x="76081" y="28731"/>
                  <a:pt x="71895" y="24545"/>
                </a:cubicBezTo>
                <a:cubicBezTo>
                  <a:pt x="67709" y="20360"/>
                  <a:pt x="60912" y="20360"/>
                  <a:pt x="56726" y="24545"/>
                </a:cubicBezTo>
                <a:lnTo>
                  <a:pt x="3148" y="78124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6" name="Text 24"/>
          <p:cNvSpPr/>
          <p:nvPr/>
        </p:nvSpPr>
        <p:spPr>
          <a:xfrm>
            <a:off x="3430637" y="3810000"/>
            <a:ext cx="75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google-genai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252168" y="3352800"/>
            <a:ext cx="1504950" cy="857250"/>
          </a:xfrm>
          <a:custGeom>
            <a:avLst/>
            <a:gdLst/>
            <a:ahLst/>
            <a:cxnLst/>
            <a:rect l="l" t="t" r="r" b="b"/>
            <a:pathLst>
              <a:path w="1504950" h="857250">
                <a:moveTo>
                  <a:pt x="76201" y="0"/>
                </a:moveTo>
                <a:lnTo>
                  <a:pt x="1428749" y="0"/>
                </a:lnTo>
                <a:cubicBezTo>
                  <a:pt x="1470834" y="0"/>
                  <a:pt x="1504950" y="34116"/>
                  <a:pt x="1504950" y="76201"/>
                </a:cubicBezTo>
                <a:lnTo>
                  <a:pt x="1504950" y="781049"/>
                </a:lnTo>
                <a:cubicBezTo>
                  <a:pt x="1504950" y="823134"/>
                  <a:pt x="1470834" y="857250"/>
                  <a:pt x="1428749" y="857250"/>
                </a:cubicBezTo>
                <a:lnTo>
                  <a:pt x="76201" y="857250"/>
                </a:lnTo>
                <a:cubicBezTo>
                  <a:pt x="34116" y="857250"/>
                  <a:pt x="0" y="823134"/>
                  <a:pt x="0" y="7810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36791">
              <a:alpha val="20000"/>
            </a:srgbClr>
          </a:solidFill>
          <a:ln w="25400">
            <a:solidFill>
              <a:srgbClr val="336791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904631" y="34766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336791"/>
          </a:solidFill>
          <a:ln/>
        </p:spPr>
      </p:sp>
      <p:sp>
        <p:nvSpPr>
          <p:cNvPr id="29" name="Text 27"/>
          <p:cNvSpPr/>
          <p:nvPr/>
        </p:nvSpPr>
        <p:spPr>
          <a:xfrm>
            <a:off x="4342656" y="374332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347418" y="3933825"/>
            <a:ext cx="131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Supabase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335143" y="1338263"/>
            <a:ext cx="4467225" cy="2447925"/>
          </a:xfrm>
          <a:custGeom>
            <a:avLst/>
            <a:gdLst/>
            <a:ahLst/>
            <a:cxnLst/>
            <a:rect l="l" t="t" r="r" b="b"/>
            <a:pathLst>
              <a:path w="4467225" h="2447925">
                <a:moveTo>
                  <a:pt x="114294" y="0"/>
                </a:moveTo>
                <a:lnTo>
                  <a:pt x="4352931" y="0"/>
                </a:lnTo>
                <a:cubicBezTo>
                  <a:pt x="4416054" y="0"/>
                  <a:pt x="4467225" y="51171"/>
                  <a:pt x="4467225" y="114294"/>
                </a:cubicBezTo>
                <a:lnTo>
                  <a:pt x="4467225" y="2333631"/>
                </a:lnTo>
                <a:cubicBezTo>
                  <a:pt x="4467225" y="2396754"/>
                  <a:pt x="4416054" y="2447925"/>
                  <a:pt x="4352931" y="2447925"/>
                </a:cubicBezTo>
                <a:lnTo>
                  <a:pt x="114294" y="2447925"/>
                </a:lnTo>
                <a:cubicBezTo>
                  <a:pt x="51171" y="2447925"/>
                  <a:pt x="0" y="2396754"/>
                  <a:pt x="0" y="23336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7492305" y="1495425"/>
            <a:ext cx="4238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Clean Architecture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511355" y="1876425"/>
            <a:ext cx="4133850" cy="533400"/>
          </a:xfrm>
          <a:custGeom>
            <a:avLst/>
            <a:gdLst/>
            <a:ahLst/>
            <a:cxnLst/>
            <a:rect l="l" t="t" r="r" b="b"/>
            <a:pathLst>
              <a:path w="4133850" h="533400">
                <a:moveTo>
                  <a:pt x="38100" y="0"/>
                </a:moveTo>
                <a:lnTo>
                  <a:pt x="4057648" y="0"/>
                </a:lnTo>
                <a:cubicBezTo>
                  <a:pt x="4099733" y="0"/>
                  <a:pt x="4133850" y="34117"/>
                  <a:pt x="4133850" y="76202"/>
                </a:cubicBezTo>
                <a:lnTo>
                  <a:pt x="4133850" y="457198"/>
                </a:lnTo>
                <a:cubicBezTo>
                  <a:pt x="4133850" y="499283"/>
                  <a:pt x="4099733" y="533400"/>
                  <a:pt x="40576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511355" y="1876425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5" name="Text 33"/>
          <p:cNvSpPr/>
          <p:nvPr/>
        </p:nvSpPr>
        <p:spPr>
          <a:xfrm>
            <a:off x="7606605" y="1952625"/>
            <a:ext cx="402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Domain Layer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606605" y="2181225"/>
            <a:ext cx="4019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Models, Entities, Enums - Core business logic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511355" y="2486025"/>
            <a:ext cx="4133850" cy="533400"/>
          </a:xfrm>
          <a:custGeom>
            <a:avLst/>
            <a:gdLst/>
            <a:ahLst/>
            <a:cxnLst/>
            <a:rect l="l" t="t" r="r" b="b"/>
            <a:pathLst>
              <a:path w="4133850" h="533400">
                <a:moveTo>
                  <a:pt x="38100" y="0"/>
                </a:moveTo>
                <a:lnTo>
                  <a:pt x="4057648" y="0"/>
                </a:lnTo>
                <a:cubicBezTo>
                  <a:pt x="4099733" y="0"/>
                  <a:pt x="4133850" y="34117"/>
                  <a:pt x="4133850" y="76202"/>
                </a:cubicBezTo>
                <a:lnTo>
                  <a:pt x="4133850" y="457198"/>
                </a:lnTo>
                <a:cubicBezTo>
                  <a:pt x="4133850" y="499283"/>
                  <a:pt x="4099733" y="533400"/>
                  <a:pt x="40576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7511355" y="2486025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9" name="Text 37"/>
          <p:cNvSpPr/>
          <p:nvPr/>
        </p:nvSpPr>
        <p:spPr>
          <a:xfrm>
            <a:off x="7606605" y="2562225"/>
            <a:ext cx="402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Application Layer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606605" y="2790825"/>
            <a:ext cx="4019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Cases, Pydantic Schemas - Application logic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511355" y="3095625"/>
            <a:ext cx="4133850" cy="533400"/>
          </a:xfrm>
          <a:custGeom>
            <a:avLst/>
            <a:gdLst/>
            <a:ahLst/>
            <a:cxnLst/>
            <a:rect l="l" t="t" r="r" b="b"/>
            <a:pathLst>
              <a:path w="4133850" h="533400">
                <a:moveTo>
                  <a:pt x="38100" y="0"/>
                </a:moveTo>
                <a:lnTo>
                  <a:pt x="4057648" y="0"/>
                </a:lnTo>
                <a:cubicBezTo>
                  <a:pt x="4099733" y="0"/>
                  <a:pt x="4133850" y="34117"/>
                  <a:pt x="4133850" y="76202"/>
                </a:cubicBezTo>
                <a:lnTo>
                  <a:pt x="4133850" y="457198"/>
                </a:lnTo>
                <a:cubicBezTo>
                  <a:pt x="4133850" y="499283"/>
                  <a:pt x="4099733" y="533400"/>
                  <a:pt x="4057648" y="533400"/>
                </a:cubicBez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7511355" y="3095625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3810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38100" y="533400"/>
                </a:lnTo>
                <a:cubicBezTo>
                  <a:pt x="17072" y="533400"/>
                  <a:pt x="0" y="516328"/>
                  <a:pt x="0" y="495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43" name="Text 41"/>
          <p:cNvSpPr/>
          <p:nvPr/>
        </p:nvSpPr>
        <p:spPr>
          <a:xfrm>
            <a:off x="7606605" y="3171825"/>
            <a:ext cx="402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Infrastructure Layer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606605" y="3400425"/>
            <a:ext cx="4019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Routes, Repositories, Security - External concerns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35143" y="3910013"/>
            <a:ext cx="4467225" cy="1190625"/>
          </a:xfrm>
          <a:custGeom>
            <a:avLst/>
            <a:gdLst/>
            <a:ahLst/>
            <a:cxnLst/>
            <a:rect l="l" t="t" r="r" b="b"/>
            <a:pathLst>
              <a:path w="4467225" h="1190625">
                <a:moveTo>
                  <a:pt x="114300" y="0"/>
                </a:moveTo>
                <a:lnTo>
                  <a:pt x="4352925" y="0"/>
                </a:lnTo>
                <a:cubicBezTo>
                  <a:pt x="4416009" y="0"/>
                  <a:pt x="4467225" y="51216"/>
                  <a:pt x="4467225" y="114300"/>
                </a:cubicBezTo>
                <a:lnTo>
                  <a:pt x="4467225" y="1076325"/>
                </a:lnTo>
                <a:cubicBezTo>
                  <a:pt x="4467225" y="1139409"/>
                  <a:pt x="4416009" y="1190625"/>
                  <a:pt x="4352925" y="1190625"/>
                </a:cubicBezTo>
                <a:lnTo>
                  <a:pt x="114300" y="1190625"/>
                </a:lnTo>
                <a:cubicBezTo>
                  <a:pt x="51216" y="1190625"/>
                  <a:pt x="0" y="1139409"/>
                  <a:pt x="0" y="107632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7501830" y="40481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lnTo>
                  <a:pt x="47625" y="59531"/>
                </a:lnTo>
                <a:lnTo>
                  <a:pt x="95250" y="59531"/>
                </a:lnTo>
                <a:lnTo>
                  <a:pt x="95250" y="35719"/>
                </a:lnTo>
                <a:cubicBezTo>
                  <a:pt x="95250" y="22585"/>
                  <a:pt x="84572" y="11906"/>
                  <a:pt x="71438" y="11906"/>
                </a:cubicBezTo>
                <a:cubicBezTo>
                  <a:pt x="58303" y="11906"/>
                  <a:pt x="47625" y="22585"/>
                  <a:pt x="47625" y="35719"/>
                </a:cubicBezTo>
                <a:close/>
                <a:moveTo>
                  <a:pt x="23812" y="59531"/>
                </a:moveTo>
                <a:lnTo>
                  <a:pt x="23812" y="35719"/>
                </a:lnTo>
                <a:cubicBezTo>
                  <a:pt x="23812" y="9413"/>
                  <a:pt x="45132" y="-11906"/>
                  <a:pt x="71438" y="-11906"/>
                </a:cubicBezTo>
                <a:cubicBezTo>
                  <a:pt x="97743" y="-11906"/>
                  <a:pt x="119063" y="9413"/>
                  <a:pt x="119063" y="35719"/>
                </a:cubicBezTo>
                <a:lnTo>
                  <a:pt x="119063" y="59531"/>
                </a:lnTo>
                <a:cubicBezTo>
                  <a:pt x="132197" y="59531"/>
                  <a:pt x="142875" y="70210"/>
                  <a:pt x="142875" y="83344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83344"/>
                </a:lnTo>
                <a:cubicBezTo>
                  <a:pt x="0" y="70210"/>
                  <a:pt x="10678" y="59531"/>
                  <a:pt x="23812" y="595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7" name="Text 45"/>
          <p:cNvSpPr/>
          <p:nvPr/>
        </p:nvSpPr>
        <p:spPr>
          <a:xfrm>
            <a:off x="7806630" y="4029075"/>
            <a:ext cx="79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475637" y="43719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9" name="Text 47"/>
          <p:cNvSpPr/>
          <p:nvPr/>
        </p:nvSpPr>
        <p:spPr>
          <a:xfrm>
            <a:off x="7673280" y="4333875"/>
            <a:ext cx="1238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RS256/HS256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7475637" y="46005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1" name="Text 49"/>
          <p:cNvSpPr/>
          <p:nvPr/>
        </p:nvSpPr>
        <p:spPr>
          <a:xfrm>
            <a:off x="7673280" y="4562475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 password hashing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75637" y="4829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3" name="Text 51"/>
          <p:cNvSpPr/>
          <p:nvPr/>
        </p:nvSpPr>
        <p:spPr>
          <a:xfrm>
            <a:off x="7673280" y="4791075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CORS protection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85763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4476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71488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Entidades BD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233863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2957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20+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319588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Endpoints API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081962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1" name="Text 59"/>
          <p:cNvSpPr/>
          <p:nvPr/>
        </p:nvSpPr>
        <p:spPr>
          <a:xfrm>
            <a:off x="81438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167687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Type Safety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53149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Demostración de Valor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 clave que resuelven problemas reales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4825" y="1457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61975" y="15335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885825" y="1495425"/>
            <a:ext cx="923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Multi-Perfil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4825" y="1838325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Gestiona varios hijos desde una misma cuenta, con perfiles independientes y personalizables.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514600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04825" y="263366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90550" y="270986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14300" y="152400"/>
                </a:moveTo>
                <a:lnTo>
                  <a:pt x="28575" y="152400"/>
                </a:lnTo>
                <a:cubicBezTo>
                  <a:pt x="12799" y="152400"/>
                  <a:pt x="0" y="139601"/>
                  <a:pt x="0" y="123825"/>
                </a:cubicBezTo>
                <a:lnTo>
                  <a:pt x="0" y="28575"/>
                </a:lnTo>
                <a:cubicBezTo>
                  <a:pt x="0" y="12799"/>
                  <a:pt x="12799" y="0"/>
                  <a:pt x="28575" y="0"/>
                </a:cubicBezTo>
                <a:lnTo>
                  <a:pt x="119062" y="0"/>
                </a:lnTo>
                <a:cubicBezTo>
                  <a:pt x="126950" y="0"/>
                  <a:pt x="133350" y="6400"/>
                  <a:pt x="133350" y="14288"/>
                </a:cubicBezTo>
                <a:lnTo>
                  <a:pt x="133350" y="100013"/>
                </a:lnTo>
                <a:cubicBezTo>
                  <a:pt x="133350" y="106234"/>
                  <a:pt x="129361" y="111532"/>
                  <a:pt x="123825" y="113496"/>
                </a:cubicBezTo>
                <a:lnTo>
                  <a:pt x="123825" y="133350"/>
                </a:lnTo>
                <a:cubicBezTo>
                  <a:pt x="129094" y="133350"/>
                  <a:pt x="133350" y="137606"/>
                  <a:pt x="133350" y="142875"/>
                </a:cubicBezTo>
                <a:cubicBezTo>
                  <a:pt x="133350" y="148144"/>
                  <a:pt x="129094" y="152400"/>
                  <a:pt x="123825" y="152400"/>
                </a:cubicBezTo>
                <a:lnTo>
                  <a:pt x="114300" y="152400"/>
                </a:lnTo>
                <a:close/>
                <a:moveTo>
                  <a:pt x="28575" y="114300"/>
                </a:moveTo>
                <a:cubicBezTo>
                  <a:pt x="23306" y="114300"/>
                  <a:pt x="19050" y="118556"/>
                  <a:pt x="19050" y="123825"/>
                </a:cubicBezTo>
                <a:cubicBezTo>
                  <a:pt x="19050" y="129094"/>
                  <a:pt x="23306" y="133350"/>
                  <a:pt x="28575" y="133350"/>
                </a:cubicBezTo>
                <a:lnTo>
                  <a:pt x="104775" y="133350"/>
                </a:lnTo>
                <a:lnTo>
                  <a:pt x="104775" y="114300"/>
                </a:lnTo>
                <a:lnTo>
                  <a:pt x="28575" y="114300"/>
                </a:lnTo>
                <a:close/>
                <a:moveTo>
                  <a:pt x="38100" y="45244"/>
                </a:moveTo>
                <a:cubicBezTo>
                  <a:pt x="38100" y="49203"/>
                  <a:pt x="41285" y="52388"/>
                  <a:pt x="45244" y="52388"/>
                </a:cubicBezTo>
                <a:lnTo>
                  <a:pt x="97631" y="52388"/>
                </a:lnTo>
                <a:cubicBezTo>
                  <a:pt x="101590" y="52388"/>
                  <a:pt x="104775" y="49203"/>
                  <a:pt x="104775" y="45244"/>
                </a:cubicBezTo>
                <a:cubicBezTo>
                  <a:pt x="104775" y="41285"/>
                  <a:pt x="101590" y="38100"/>
                  <a:pt x="97631" y="38100"/>
                </a:cubicBezTo>
                <a:lnTo>
                  <a:pt x="45244" y="38100"/>
                </a:lnTo>
                <a:cubicBezTo>
                  <a:pt x="41285" y="38100"/>
                  <a:pt x="38100" y="41285"/>
                  <a:pt x="38100" y="45244"/>
                </a:cubicBezTo>
                <a:close/>
                <a:moveTo>
                  <a:pt x="45244" y="66675"/>
                </a:moveTo>
                <a:cubicBezTo>
                  <a:pt x="41285" y="66675"/>
                  <a:pt x="38100" y="69860"/>
                  <a:pt x="38100" y="73819"/>
                </a:cubicBezTo>
                <a:cubicBezTo>
                  <a:pt x="38100" y="77778"/>
                  <a:pt x="41285" y="80962"/>
                  <a:pt x="45244" y="80962"/>
                </a:cubicBezTo>
                <a:lnTo>
                  <a:pt x="97631" y="80962"/>
                </a:lnTo>
                <a:cubicBezTo>
                  <a:pt x="101590" y="80962"/>
                  <a:pt x="104775" y="77778"/>
                  <a:pt x="104775" y="73819"/>
                </a:cubicBezTo>
                <a:cubicBezTo>
                  <a:pt x="104775" y="69860"/>
                  <a:pt x="101590" y="66675"/>
                  <a:pt x="97631" y="66675"/>
                </a:cubicBezTo>
                <a:lnTo>
                  <a:pt x="45244" y="66675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885825" y="2671763"/>
            <a:ext cx="962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Asignaturas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04825" y="3014663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Horario de clases con color, día, hora y profesor. Incluye extraescolares.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3690937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04825" y="3810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00075" y="38862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18" name="Text 16"/>
          <p:cNvSpPr/>
          <p:nvPr/>
        </p:nvSpPr>
        <p:spPr>
          <a:xfrm>
            <a:off x="885825" y="3848100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Exámenes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04825" y="4191000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 de pruebas con fecha, tema, notas y seguimiento de rendimiento.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5763" y="4867275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04825" y="498633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81025" y="506253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20" y="4286"/>
                </a:moveTo>
                <a:cubicBezTo>
                  <a:pt x="18782" y="1845"/>
                  <a:pt x="16728" y="0"/>
                  <a:pt x="14288" y="0"/>
                </a:cubicBezTo>
                <a:cubicBezTo>
                  <a:pt x="11847" y="0"/>
                  <a:pt x="9793" y="1845"/>
                  <a:pt x="9525" y="4256"/>
                </a:cubicBezTo>
                <a:lnTo>
                  <a:pt x="5328" y="44559"/>
                </a:lnTo>
                <a:cubicBezTo>
                  <a:pt x="4941" y="46345"/>
                  <a:pt x="4763" y="48161"/>
                  <a:pt x="4763" y="49976"/>
                </a:cubicBezTo>
                <a:cubicBezTo>
                  <a:pt x="4763" y="63639"/>
                  <a:pt x="15210" y="74861"/>
                  <a:pt x="28575" y="76081"/>
                </a:cubicBezTo>
                <a:lnTo>
                  <a:pt x="28575" y="142875"/>
                </a:lnTo>
                <a:cubicBezTo>
                  <a:pt x="28575" y="148144"/>
                  <a:pt x="32831" y="152400"/>
                  <a:pt x="38100" y="152400"/>
                </a:cubicBezTo>
                <a:cubicBezTo>
                  <a:pt x="43369" y="152400"/>
                  <a:pt x="47625" y="148144"/>
                  <a:pt x="47625" y="142875"/>
                </a:cubicBezTo>
                <a:lnTo>
                  <a:pt x="47625" y="76081"/>
                </a:lnTo>
                <a:cubicBezTo>
                  <a:pt x="60990" y="74861"/>
                  <a:pt x="71438" y="63639"/>
                  <a:pt x="71438" y="49976"/>
                </a:cubicBezTo>
                <a:cubicBezTo>
                  <a:pt x="71438" y="48161"/>
                  <a:pt x="71259" y="46345"/>
                  <a:pt x="70872" y="44559"/>
                </a:cubicBezTo>
                <a:lnTo>
                  <a:pt x="66645" y="4256"/>
                </a:lnTo>
                <a:cubicBezTo>
                  <a:pt x="66407" y="1845"/>
                  <a:pt x="64353" y="0"/>
                  <a:pt x="61912" y="0"/>
                </a:cubicBezTo>
                <a:cubicBezTo>
                  <a:pt x="59472" y="0"/>
                  <a:pt x="57418" y="1845"/>
                  <a:pt x="57180" y="4286"/>
                </a:cubicBezTo>
                <a:lnTo>
                  <a:pt x="53132" y="44619"/>
                </a:lnTo>
                <a:cubicBezTo>
                  <a:pt x="52953" y="46315"/>
                  <a:pt x="51524" y="47625"/>
                  <a:pt x="49828" y="47625"/>
                </a:cubicBezTo>
                <a:cubicBezTo>
                  <a:pt x="48101" y="47625"/>
                  <a:pt x="46673" y="46315"/>
                  <a:pt x="46494" y="44589"/>
                </a:cubicBezTo>
                <a:lnTo>
                  <a:pt x="42833" y="4346"/>
                </a:lnTo>
                <a:cubicBezTo>
                  <a:pt x="42624" y="1875"/>
                  <a:pt x="40571" y="0"/>
                  <a:pt x="38100" y="0"/>
                </a:cubicBezTo>
                <a:cubicBezTo>
                  <a:pt x="35629" y="0"/>
                  <a:pt x="33576" y="1875"/>
                  <a:pt x="33367" y="4346"/>
                </a:cubicBezTo>
                <a:lnTo>
                  <a:pt x="29706" y="44589"/>
                </a:lnTo>
                <a:cubicBezTo>
                  <a:pt x="29557" y="46315"/>
                  <a:pt x="28099" y="47625"/>
                  <a:pt x="26372" y="47625"/>
                </a:cubicBezTo>
                <a:cubicBezTo>
                  <a:pt x="24646" y="47625"/>
                  <a:pt x="23217" y="46315"/>
                  <a:pt x="23068" y="44619"/>
                </a:cubicBezTo>
                <a:lnTo>
                  <a:pt x="19020" y="4286"/>
                </a:lnTo>
                <a:close/>
                <a:moveTo>
                  <a:pt x="133350" y="0"/>
                </a:moveTo>
                <a:cubicBezTo>
                  <a:pt x="128588" y="0"/>
                  <a:pt x="95250" y="9525"/>
                  <a:pt x="95250" y="52388"/>
                </a:cubicBezTo>
                <a:lnTo>
                  <a:pt x="95250" y="85725"/>
                </a:lnTo>
                <a:cubicBezTo>
                  <a:pt x="95250" y="96232"/>
                  <a:pt x="103793" y="104775"/>
                  <a:pt x="114300" y="104775"/>
                </a:cubicBezTo>
                <a:lnTo>
                  <a:pt x="123825" y="104775"/>
                </a:lnTo>
                <a:lnTo>
                  <a:pt x="123825" y="142875"/>
                </a:lnTo>
                <a:cubicBezTo>
                  <a:pt x="123825" y="148144"/>
                  <a:pt x="128081" y="152400"/>
                  <a:pt x="133350" y="152400"/>
                </a:cubicBezTo>
                <a:cubicBezTo>
                  <a:pt x="138619" y="152400"/>
                  <a:pt x="142875" y="148144"/>
                  <a:pt x="142875" y="142875"/>
                </a:cubicBezTo>
                <a:lnTo>
                  <a:pt x="142875" y="9525"/>
                </a:lnTo>
                <a:cubicBezTo>
                  <a:pt x="142875" y="4256"/>
                  <a:pt x="138619" y="0"/>
                  <a:pt x="13335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3" name="Text 21"/>
          <p:cNvSpPr/>
          <p:nvPr/>
        </p:nvSpPr>
        <p:spPr>
          <a:xfrm>
            <a:off x="885825" y="5024438"/>
            <a:ext cx="106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Menú Escolar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04825" y="5367338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Menú diario completo: primer plato, segundo, postre y alérgenos destacados.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233863" y="1338263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4352925" y="14573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4438650" y="15335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19050" y="71438"/>
                </a:moveTo>
                <a:lnTo>
                  <a:pt x="19050" y="80962"/>
                </a:lnTo>
                <a:cubicBezTo>
                  <a:pt x="19050" y="83582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3582"/>
                  <a:pt x="38100" y="80962"/>
                </a:cubicBezTo>
                <a:lnTo>
                  <a:pt x="38100" y="71438"/>
                </a:lnTo>
                <a:cubicBezTo>
                  <a:pt x="38100" y="68818"/>
                  <a:pt x="35957" y="66675"/>
                  <a:pt x="33338" y="66675"/>
                </a:cubicBezTo>
                <a:lnTo>
                  <a:pt x="23813" y="66675"/>
                </a:lnTo>
                <a:cubicBezTo>
                  <a:pt x="21193" y="66675"/>
                  <a:pt x="19050" y="68818"/>
                  <a:pt x="19050" y="71438"/>
                </a:cubicBezTo>
                <a:close/>
                <a:moveTo>
                  <a:pt x="57150" y="71438"/>
                </a:moveTo>
                <a:lnTo>
                  <a:pt x="57150" y="80962"/>
                </a:lnTo>
                <a:cubicBezTo>
                  <a:pt x="57150" y="83582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3582"/>
                  <a:pt x="76200" y="80962"/>
                </a:cubicBezTo>
                <a:lnTo>
                  <a:pt x="76200" y="71438"/>
                </a:lnTo>
                <a:cubicBezTo>
                  <a:pt x="76200" y="68818"/>
                  <a:pt x="74057" y="66675"/>
                  <a:pt x="71438" y="66675"/>
                </a:cubicBezTo>
                <a:lnTo>
                  <a:pt x="61912" y="66675"/>
                </a:lnTo>
                <a:cubicBezTo>
                  <a:pt x="59293" y="66675"/>
                  <a:pt x="57150" y="68818"/>
                  <a:pt x="57150" y="71438"/>
                </a:cubicBezTo>
                <a:close/>
                <a:moveTo>
                  <a:pt x="100013" y="66675"/>
                </a:moveTo>
                <a:cubicBezTo>
                  <a:pt x="97393" y="66675"/>
                  <a:pt x="95250" y="68818"/>
                  <a:pt x="95250" y="71438"/>
                </a:cubicBezTo>
                <a:lnTo>
                  <a:pt x="95250" y="80962"/>
                </a:lnTo>
                <a:cubicBezTo>
                  <a:pt x="95250" y="83582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3582"/>
                  <a:pt x="114300" y="80962"/>
                </a:cubicBezTo>
                <a:lnTo>
                  <a:pt x="114300" y="71438"/>
                </a:lnTo>
                <a:cubicBezTo>
                  <a:pt x="114300" y="68818"/>
                  <a:pt x="112157" y="66675"/>
                  <a:pt x="109537" y="66675"/>
                </a:cubicBezTo>
                <a:lnTo>
                  <a:pt x="100013" y="66675"/>
                </a:lnTo>
                <a:close/>
                <a:moveTo>
                  <a:pt x="19050" y="109537"/>
                </a:move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33338" y="123825"/>
                </a:lnTo>
                <a:cubicBezTo>
                  <a:pt x="35957" y="123825"/>
                  <a:pt x="38100" y="121682"/>
                  <a:pt x="38100" y="119062"/>
                </a:cubicBezTo>
                <a:lnTo>
                  <a:pt x="38100" y="109537"/>
                </a:lnTo>
                <a:cubicBezTo>
                  <a:pt x="38100" y="106918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6918"/>
                  <a:pt x="19050" y="109537"/>
                </a:cubicBezTo>
                <a:close/>
                <a:moveTo>
                  <a:pt x="61912" y="104775"/>
                </a:moveTo>
                <a:cubicBezTo>
                  <a:pt x="59293" y="104775"/>
                  <a:pt x="57150" y="106918"/>
                  <a:pt x="57150" y="109537"/>
                </a:cubicBezTo>
                <a:lnTo>
                  <a:pt x="57150" y="119062"/>
                </a:lnTo>
                <a:cubicBezTo>
                  <a:pt x="57150" y="121682"/>
                  <a:pt x="59293" y="123825"/>
                  <a:pt x="61912" y="123825"/>
                </a:cubicBezTo>
                <a:lnTo>
                  <a:pt x="71438" y="123825"/>
                </a:lnTo>
                <a:cubicBezTo>
                  <a:pt x="74057" y="123825"/>
                  <a:pt x="76200" y="121682"/>
                  <a:pt x="76200" y="119062"/>
                </a:cubicBezTo>
                <a:lnTo>
                  <a:pt x="76200" y="109537"/>
                </a:lnTo>
                <a:cubicBezTo>
                  <a:pt x="76200" y="106918"/>
                  <a:pt x="74057" y="104775"/>
                  <a:pt x="71438" y="104775"/>
                </a:cubicBezTo>
                <a:lnTo>
                  <a:pt x="61912" y="104775"/>
                </a:lnTo>
                <a:close/>
                <a:moveTo>
                  <a:pt x="95250" y="109537"/>
                </a:moveTo>
                <a:lnTo>
                  <a:pt x="95250" y="119062"/>
                </a:lnTo>
                <a:cubicBezTo>
                  <a:pt x="95250" y="121682"/>
                  <a:pt x="97393" y="123825"/>
                  <a:pt x="100013" y="123825"/>
                </a:cubicBezTo>
                <a:lnTo>
                  <a:pt x="109537" y="123825"/>
                </a:lnTo>
                <a:cubicBezTo>
                  <a:pt x="112157" y="123825"/>
                  <a:pt x="114300" y="121682"/>
                  <a:pt x="114300" y="119062"/>
                </a:cubicBezTo>
                <a:lnTo>
                  <a:pt x="114300" y="109537"/>
                </a:lnTo>
                <a:cubicBezTo>
                  <a:pt x="114300" y="106918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6918"/>
                  <a:pt x="95250" y="109537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8" name="Text 26"/>
          <p:cNvSpPr/>
          <p:nvPr/>
        </p:nvSpPr>
        <p:spPr>
          <a:xfrm>
            <a:off x="4733925" y="1495425"/>
            <a:ext cx="666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Eventos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352925" y="1838325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Calendario escolar con festivos, lectivos, vacaciones y eventos personalizados.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238625" y="2519363"/>
            <a:ext cx="3714750" cy="1066800"/>
          </a:xfrm>
          <a:custGeom>
            <a:avLst/>
            <a:gdLst/>
            <a:ahLst/>
            <a:cxnLst/>
            <a:rect l="l" t="t" r="r" b="b"/>
            <a:pathLst>
              <a:path w="3714750" h="1066800">
                <a:moveTo>
                  <a:pt x="114297" y="0"/>
                </a:moveTo>
                <a:lnTo>
                  <a:pt x="3600453" y="0"/>
                </a:lnTo>
                <a:cubicBezTo>
                  <a:pt x="3663578" y="0"/>
                  <a:pt x="3714750" y="51172"/>
                  <a:pt x="3714750" y="114297"/>
                </a:cubicBezTo>
                <a:lnTo>
                  <a:pt x="3714750" y="952503"/>
                </a:lnTo>
                <a:cubicBezTo>
                  <a:pt x="3714750" y="1015628"/>
                  <a:pt x="3663578" y="1066800"/>
                  <a:pt x="360045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C8A97E">
                  <a:alpha val="30000"/>
                </a:srgbClr>
              </a:gs>
              <a:gs pos="100000">
                <a:srgbClr val="4A6C8C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4362450" y="264318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4419600" y="2719388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3" name="Text 31"/>
          <p:cNvSpPr/>
          <p:nvPr/>
        </p:nvSpPr>
        <p:spPr>
          <a:xfrm>
            <a:off x="4743450" y="2681288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Sugerencias IA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62450" y="3024188"/>
            <a:ext cx="35337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 cenas complementarias al menú escolar, respetando alergias y alimentos excluidos.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238625" y="3714750"/>
            <a:ext cx="3714750" cy="1066800"/>
          </a:xfrm>
          <a:custGeom>
            <a:avLst/>
            <a:gdLst/>
            <a:ahLst/>
            <a:cxnLst/>
            <a:rect l="l" t="t" r="r" b="b"/>
            <a:pathLst>
              <a:path w="3714750" h="1066800">
                <a:moveTo>
                  <a:pt x="114297" y="0"/>
                </a:moveTo>
                <a:lnTo>
                  <a:pt x="3600453" y="0"/>
                </a:lnTo>
                <a:cubicBezTo>
                  <a:pt x="3663578" y="0"/>
                  <a:pt x="3714750" y="51172"/>
                  <a:pt x="3714750" y="114297"/>
                </a:cubicBezTo>
                <a:lnTo>
                  <a:pt x="3714750" y="952503"/>
                </a:lnTo>
                <a:cubicBezTo>
                  <a:pt x="3714750" y="1015628"/>
                  <a:pt x="3663578" y="1066800"/>
                  <a:pt x="360045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C8A97E">
                  <a:alpha val="30000"/>
                </a:srgbClr>
              </a:gs>
              <a:gs pos="100000">
                <a:srgbClr val="4A6C8C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4362450" y="38385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4448175" y="39147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38100" y="76200"/>
                </a:moveTo>
                <a:cubicBezTo>
                  <a:pt x="32831" y="76200"/>
                  <a:pt x="28575" y="80456"/>
                  <a:pt x="28575" y="85725"/>
                </a:cubicBezTo>
                <a:lnTo>
                  <a:pt x="28575" y="104775"/>
                </a:lnTo>
                <a:cubicBezTo>
                  <a:pt x="28575" y="110044"/>
                  <a:pt x="32831" y="114300"/>
                  <a:pt x="38100" y="114300"/>
                </a:cubicBezTo>
                <a:lnTo>
                  <a:pt x="95250" y="114300"/>
                </a:lnTo>
                <a:cubicBezTo>
                  <a:pt x="100519" y="114300"/>
                  <a:pt x="104775" y="110044"/>
                  <a:pt x="104775" y="104775"/>
                </a:cubicBezTo>
                <a:lnTo>
                  <a:pt x="104775" y="85725"/>
                </a:lnTo>
                <a:cubicBezTo>
                  <a:pt x="104775" y="80456"/>
                  <a:pt x="100519" y="76200"/>
                  <a:pt x="95250" y="76200"/>
                </a:cubicBezTo>
                <a:lnTo>
                  <a:pt x="38100" y="7620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8" name="Text 36"/>
          <p:cNvSpPr/>
          <p:nvPr/>
        </p:nvSpPr>
        <p:spPr>
          <a:xfrm>
            <a:off x="4743450" y="3876675"/>
            <a:ext cx="128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Plan Semanal IA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362450" y="4219575"/>
            <a:ext cx="35337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Planificación automática de cenas para 5 días con variedad nutricional garantizada.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086725" y="1343025"/>
            <a:ext cx="3714750" cy="1066800"/>
          </a:xfrm>
          <a:custGeom>
            <a:avLst/>
            <a:gdLst/>
            <a:ahLst/>
            <a:cxnLst/>
            <a:rect l="l" t="t" r="r" b="b"/>
            <a:pathLst>
              <a:path w="3714750" h="1066800">
                <a:moveTo>
                  <a:pt x="114297" y="0"/>
                </a:moveTo>
                <a:lnTo>
                  <a:pt x="3600453" y="0"/>
                </a:lnTo>
                <a:cubicBezTo>
                  <a:pt x="3663578" y="0"/>
                  <a:pt x="3714750" y="51172"/>
                  <a:pt x="3714750" y="114297"/>
                </a:cubicBezTo>
                <a:lnTo>
                  <a:pt x="3714750" y="952503"/>
                </a:lnTo>
                <a:cubicBezTo>
                  <a:pt x="3714750" y="1015628"/>
                  <a:pt x="3663578" y="1066800"/>
                  <a:pt x="360045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C8A97E">
                  <a:alpha val="30000"/>
                </a:srgbClr>
              </a:gs>
              <a:gs pos="100000">
                <a:srgbClr val="4A6C8C">
                  <a:alpha val="30000"/>
                </a:srgbClr>
              </a:gs>
            </a:gsLst>
            <a:lin ang="0" scaled="1"/>
          </a:gradFill>
          <a:ln w="25400">
            <a:solidFill>
              <a:srgbClr val="C8A97E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8210550" y="14668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3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8267700" y="154305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7144" y="-4762"/>
                </a:moveTo>
                <a:cubicBezTo>
                  <a:pt x="3185" y="-4762"/>
                  <a:pt x="0" y="-1578"/>
                  <a:pt x="0" y="2381"/>
                </a:cubicBezTo>
                <a:cubicBezTo>
                  <a:pt x="0" y="6340"/>
                  <a:pt x="3185" y="9525"/>
                  <a:pt x="7144" y="9525"/>
                </a:cubicBezTo>
                <a:lnTo>
                  <a:pt x="20628" y="9525"/>
                </a:lnTo>
                <a:cubicBezTo>
                  <a:pt x="21788" y="9525"/>
                  <a:pt x="22771" y="10358"/>
                  <a:pt x="22979" y="11490"/>
                </a:cubicBezTo>
                <a:lnTo>
                  <a:pt x="38487" y="96709"/>
                </a:lnTo>
                <a:cubicBezTo>
                  <a:pt x="40332" y="106888"/>
                  <a:pt x="49203" y="114300"/>
                  <a:pt x="59561" y="114300"/>
                </a:cubicBezTo>
                <a:lnTo>
                  <a:pt x="135731" y="114300"/>
                </a:lnTo>
                <a:cubicBezTo>
                  <a:pt x="139690" y="114300"/>
                  <a:pt x="142875" y="111115"/>
                  <a:pt x="142875" y="107156"/>
                </a:cubicBezTo>
                <a:cubicBezTo>
                  <a:pt x="142875" y="103197"/>
                  <a:pt x="139690" y="100013"/>
                  <a:pt x="135731" y="100013"/>
                </a:cubicBezTo>
                <a:lnTo>
                  <a:pt x="59561" y="100013"/>
                </a:lnTo>
                <a:cubicBezTo>
                  <a:pt x="56108" y="100013"/>
                  <a:pt x="53161" y="97542"/>
                  <a:pt x="52536" y="94149"/>
                </a:cubicBezTo>
                <a:lnTo>
                  <a:pt x="51018" y="85725"/>
                </a:lnTo>
                <a:lnTo>
                  <a:pt x="141387" y="85725"/>
                </a:lnTo>
                <a:cubicBezTo>
                  <a:pt x="150555" y="85725"/>
                  <a:pt x="158413" y="79206"/>
                  <a:pt x="160109" y="70187"/>
                </a:cubicBezTo>
                <a:lnTo>
                  <a:pt x="169337" y="20806"/>
                </a:lnTo>
                <a:cubicBezTo>
                  <a:pt x="170438" y="14942"/>
                  <a:pt x="165943" y="9525"/>
                  <a:pt x="159960" y="9525"/>
                </a:cubicBezTo>
                <a:lnTo>
                  <a:pt x="37118" y="9525"/>
                </a:lnTo>
                <a:lnTo>
                  <a:pt x="36999" y="8930"/>
                </a:lnTo>
                <a:cubicBezTo>
                  <a:pt x="35570" y="1012"/>
                  <a:pt x="28664" y="-4762"/>
                  <a:pt x="20598" y="-4762"/>
                </a:cubicBezTo>
                <a:lnTo>
                  <a:pt x="7144" y="-4762"/>
                </a:lnTo>
                <a:close/>
                <a:moveTo>
                  <a:pt x="61912" y="152400"/>
                </a:moveTo>
                <a:cubicBezTo>
                  <a:pt x="69798" y="152400"/>
                  <a:pt x="76200" y="145998"/>
                  <a:pt x="76200" y="138113"/>
                </a:cubicBezTo>
                <a:cubicBezTo>
                  <a:pt x="76200" y="130227"/>
                  <a:pt x="69798" y="123825"/>
                  <a:pt x="61912" y="123825"/>
                </a:cubicBezTo>
                <a:cubicBezTo>
                  <a:pt x="54027" y="123825"/>
                  <a:pt x="47625" y="130227"/>
                  <a:pt x="47625" y="138113"/>
                </a:cubicBezTo>
                <a:cubicBezTo>
                  <a:pt x="47625" y="145998"/>
                  <a:pt x="54027" y="152400"/>
                  <a:pt x="61912" y="152400"/>
                </a:cubicBezTo>
                <a:close/>
                <a:moveTo>
                  <a:pt x="128588" y="152400"/>
                </a:moveTo>
                <a:cubicBezTo>
                  <a:pt x="136473" y="152400"/>
                  <a:pt x="142875" y="145998"/>
                  <a:pt x="142875" y="138113"/>
                </a:cubicBezTo>
                <a:cubicBezTo>
                  <a:pt x="142875" y="130227"/>
                  <a:pt x="136473" y="123825"/>
                  <a:pt x="128588" y="123825"/>
                </a:cubicBezTo>
                <a:cubicBezTo>
                  <a:pt x="120702" y="123825"/>
                  <a:pt x="114300" y="130227"/>
                  <a:pt x="114300" y="138113"/>
                </a:cubicBezTo>
                <a:cubicBezTo>
                  <a:pt x="114300" y="145998"/>
                  <a:pt x="120702" y="152400"/>
                  <a:pt x="128588" y="15240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3" name="Text 41"/>
          <p:cNvSpPr/>
          <p:nvPr/>
        </p:nvSpPr>
        <p:spPr>
          <a:xfrm>
            <a:off x="8591550" y="1504950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Lista Compra IA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210550" y="1847850"/>
            <a:ext cx="35337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 lista de ingredientes organizada por categorías a partir de las cenas planificadas.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081962" y="2533650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8201025" y="26527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8267700" y="272891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57150" y="19050"/>
                </a:moveTo>
                <a:cubicBezTo>
                  <a:pt x="25598" y="19050"/>
                  <a:pt x="0" y="44648"/>
                  <a:pt x="0" y="76200"/>
                </a:cubicBezTo>
                <a:cubicBezTo>
                  <a:pt x="0" y="107752"/>
                  <a:pt x="25598" y="133350"/>
                  <a:pt x="57150" y="133350"/>
                </a:cubicBezTo>
                <a:lnTo>
                  <a:pt x="114300" y="133350"/>
                </a:lnTo>
                <a:cubicBezTo>
                  <a:pt x="145852" y="133350"/>
                  <a:pt x="171450" y="107752"/>
                  <a:pt x="171450" y="76200"/>
                </a:cubicBezTo>
                <a:cubicBezTo>
                  <a:pt x="171450" y="44648"/>
                  <a:pt x="145852" y="19050"/>
                  <a:pt x="114300" y="19050"/>
                </a:cubicBezTo>
                <a:lnTo>
                  <a:pt x="57150" y="19050"/>
                </a:lnTo>
                <a:close/>
                <a:moveTo>
                  <a:pt x="114300" y="47625"/>
                </a:moveTo>
                <a:cubicBezTo>
                  <a:pt x="130071" y="47625"/>
                  <a:pt x="142875" y="60429"/>
                  <a:pt x="142875" y="76200"/>
                </a:cubicBezTo>
                <a:cubicBezTo>
                  <a:pt x="142875" y="91971"/>
                  <a:pt x="130071" y="104775"/>
                  <a:pt x="114300" y="104775"/>
                </a:cubicBezTo>
                <a:cubicBezTo>
                  <a:pt x="98529" y="104775"/>
                  <a:pt x="85725" y="91971"/>
                  <a:pt x="85725" y="76200"/>
                </a:cubicBezTo>
                <a:cubicBezTo>
                  <a:pt x="85725" y="60429"/>
                  <a:pt x="98529" y="47625"/>
                  <a:pt x="114300" y="47625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8" name="Text 46"/>
          <p:cNvSpPr/>
          <p:nvPr/>
        </p:nvSpPr>
        <p:spPr>
          <a:xfrm>
            <a:off x="8582025" y="2690813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Módulos Activables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01025" y="3033713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Cada perfil puede activar/desactivar funcionalidades según sus necesidades.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081962" y="3709988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8201025" y="38290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277225" y="39052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34111" y="0"/>
                  <a:pt x="0" y="34111"/>
                  <a:pt x="0" y="76200"/>
                </a:cubicBezTo>
                <a:cubicBezTo>
                  <a:pt x="0" y="118289"/>
                  <a:pt x="34111" y="152400"/>
                  <a:pt x="76200" y="152400"/>
                </a:cubicBezTo>
                <a:cubicBezTo>
                  <a:pt x="96679" y="152400"/>
                  <a:pt x="115282" y="144304"/>
                  <a:pt x="128974" y="131147"/>
                </a:cubicBezTo>
                <a:cubicBezTo>
                  <a:pt x="131147" y="129064"/>
                  <a:pt x="131772" y="125819"/>
                  <a:pt x="130552" y="123081"/>
                </a:cubicBezTo>
                <a:cubicBezTo>
                  <a:pt x="129332" y="120342"/>
                  <a:pt x="126474" y="118646"/>
                  <a:pt x="123468" y="118884"/>
                </a:cubicBezTo>
                <a:cubicBezTo>
                  <a:pt x="122009" y="119003"/>
                  <a:pt x="120551" y="119062"/>
                  <a:pt x="119062" y="119062"/>
                </a:cubicBezTo>
                <a:cubicBezTo>
                  <a:pt x="88821" y="119062"/>
                  <a:pt x="64294" y="94536"/>
                  <a:pt x="64294" y="64294"/>
                </a:cubicBezTo>
                <a:cubicBezTo>
                  <a:pt x="64294" y="42833"/>
                  <a:pt x="76646" y="24229"/>
                  <a:pt x="94684" y="15240"/>
                </a:cubicBezTo>
                <a:cubicBezTo>
                  <a:pt x="97393" y="13901"/>
                  <a:pt x="98941" y="10984"/>
                  <a:pt x="98584" y="7977"/>
                </a:cubicBezTo>
                <a:cubicBezTo>
                  <a:pt x="98227" y="4971"/>
                  <a:pt x="96024" y="2530"/>
                  <a:pt x="93077" y="1875"/>
                </a:cubicBezTo>
                <a:cubicBezTo>
                  <a:pt x="87630" y="655"/>
                  <a:pt x="81975" y="0"/>
                  <a:pt x="76200" y="0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53" name="Text 51"/>
          <p:cNvSpPr/>
          <p:nvPr/>
        </p:nvSpPr>
        <p:spPr>
          <a:xfrm>
            <a:off x="8582025" y="3867150"/>
            <a:ext cx="105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Modo Oscuro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201025" y="4210050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Tema claro/oscuro con persistencia en preferencias de usuario.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081962" y="4886325"/>
            <a:ext cx="3724275" cy="1057275"/>
          </a:xfrm>
          <a:custGeom>
            <a:avLst/>
            <a:gdLst/>
            <a:ahLst/>
            <a:cxnLst/>
            <a:rect l="l" t="t" r="r" b="b"/>
            <a:pathLst>
              <a:path w="3724275" h="1057275">
                <a:moveTo>
                  <a:pt x="114302" y="0"/>
                </a:moveTo>
                <a:lnTo>
                  <a:pt x="3609973" y="0"/>
                </a:lnTo>
                <a:cubicBezTo>
                  <a:pt x="3673100" y="0"/>
                  <a:pt x="3724275" y="51175"/>
                  <a:pt x="3724275" y="114302"/>
                </a:cubicBezTo>
                <a:lnTo>
                  <a:pt x="3724275" y="942973"/>
                </a:lnTo>
                <a:cubicBezTo>
                  <a:pt x="3724275" y="1006100"/>
                  <a:pt x="3673100" y="1057275"/>
                  <a:pt x="3609973" y="1057275"/>
                </a:cubicBezTo>
                <a:lnTo>
                  <a:pt x="114302" y="1057275"/>
                </a:lnTo>
                <a:cubicBezTo>
                  <a:pt x="51175" y="1057275"/>
                  <a:pt x="0" y="1006100"/>
                  <a:pt x="0" y="94297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8201025" y="500538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8277225" y="50815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8" name="Text 56"/>
          <p:cNvSpPr/>
          <p:nvPr/>
        </p:nvSpPr>
        <p:spPr>
          <a:xfrm>
            <a:off x="8582025" y="5043488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Autenticación JWT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201025" y="5386388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Registro, login y protección de endpoints con tokens seguros.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385763" y="6062663"/>
            <a:ext cx="11420475" cy="733425"/>
          </a:xfrm>
          <a:custGeom>
            <a:avLst/>
            <a:gdLst/>
            <a:ahLst/>
            <a:cxnLst/>
            <a:rect l="l" t="t" r="r" b="b"/>
            <a:pathLst>
              <a:path w="11420475" h="733425">
                <a:moveTo>
                  <a:pt x="76203" y="0"/>
                </a:moveTo>
                <a:lnTo>
                  <a:pt x="11344272" y="0"/>
                </a:lnTo>
                <a:cubicBezTo>
                  <a:pt x="11386330" y="0"/>
                  <a:pt x="11420475" y="34145"/>
                  <a:pt x="11420475" y="76203"/>
                </a:cubicBezTo>
                <a:lnTo>
                  <a:pt x="11420475" y="657222"/>
                </a:lnTo>
                <a:cubicBezTo>
                  <a:pt x="11420475" y="699280"/>
                  <a:pt x="11386330" y="733425"/>
                  <a:pt x="11344272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516731" y="63341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2" name="Text 60"/>
          <p:cNvSpPr/>
          <p:nvPr/>
        </p:nvSpPr>
        <p:spPr>
          <a:xfrm>
            <a:off x="857250" y="6315075"/>
            <a:ext cx="8296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Diferenciador clave: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La integración de IA transforma una simple agenda escolar en un asistente nutricional inteligente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0424517" y="6181725"/>
            <a:ext cx="1266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lang="en-US" sz="18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0472142" y="6486525"/>
            <a:ext cx="1219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 IA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19100"/>
            <a:ext cx="57150" cy="381000"/>
          </a:xfrm>
          <a:custGeom>
            <a:avLst/>
            <a:gdLst/>
            <a:ahLst/>
            <a:cxnLst/>
            <a:rect l="l" t="t" r="r" b="b"/>
            <a:pathLst>
              <a:path w="57150" h="381000">
                <a:moveTo>
                  <a:pt x="0" y="0"/>
                </a:moveTo>
                <a:lnTo>
                  <a:pt x="57150" y="0"/>
                </a:lnTo>
                <a:lnTo>
                  <a:pt x="57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52450" y="381000"/>
            <a:ext cx="50958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Resultados Obtenidos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914400"/>
            <a:ext cx="11334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Métricas cuantitativas y cualitativas del proyecto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7562850" cy="1724025"/>
          </a:xfrm>
          <a:custGeom>
            <a:avLst/>
            <a:gdLst/>
            <a:ahLst/>
            <a:cxnLst/>
            <a:rect l="l" t="t" r="r" b="b"/>
            <a:pathLst>
              <a:path w="7562850" h="1724025">
                <a:moveTo>
                  <a:pt x="114303" y="0"/>
                </a:moveTo>
                <a:lnTo>
                  <a:pt x="7448547" y="0"/>
                </a:lnTo>
                <a:cubicBezTo>
                  <a:pt x="7511633" y="0"/>
                  <a:pt x="7562850" y="51217"/>
                  <a:pt x="7562850" y="114303"/>
                </a:cubicBezTo>
                <a:lnTo>
                  <a:pt x="7562850" y="1609722"/>
                </a:lnTo>
                <a:cubicBezTo>
                  <a:pt x="7562850" y="1672808"/>
                  <a:pt x="7511633" y="1724025"/>
                  <a:pt x="7448547" y="1724025"/>
                </a:cubicBezTo>
                <a:lnTo>
                  <a:pt x="114303" y="1724025"/>
                </a:lnTo>
                <a:cubicBezTo>
                  <a:pt x="51217" y="1724025"/>
                  <a:pt x="0" y="1672808"/>
                  <a:pt x="0" y="16097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38175" y="15906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1038225" y="1552575"/>
            <a:ext cx="229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Producción Desplegada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1975" y="19907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61975" y="19907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1" name="Shape 9"/>
          <p:cNvSpPr/>
          <p:nvPr/>
        </p:nvSpPr>
        <p:spPr>
          <a:xfrm>
            <a:off x="714375" y="2143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4745" y="83344"/>
                </a:moveTo>
                <a:lnTo>
                  <a:pt x="47923" y="83344"/>
                </a:lnTo>
                <a:cubicBezTo>
                  <a:pt x="48786" y="102543"/>
                  <a:pt x="53042" y="120223"/>
                  <a:pt x="59085" y="133171"/>
                </a:cubicBezTo>
                <a:cubicBezTo>
                  <a:pt x="62478" y="140464"/>
                  <a:pt x="66139" y="145613"/>
                  <a:pt x="69533" y="148769"/>
                </a:cubicBezTo>
                <a:cubicBezTo>
                  <a:pt x="72866" y="151894"/>
                  <a:pt x="75158" y="152400"/>
                  <a:pt x="76349" y="152400"/>
                </a:cubicBezTo>
                <a:cubicBezTo>
                  <a:pt x="77539" y="152400"/>
                  <a:pt x="79831" y="151894"/>
                  <a:pt x="83165" y="148769"/>
                </a:cubicBezTo>
                <a:cubicBezTo>
                  <a:pt x="86558" y="145613"/>
                  <a:pt x="90220" y="140434"/>
                  <a:pt x="93613" y="133171"/>
                </a:cubicBezTo>
                <a:cubicBezTo>
                  <a:pt x="99655" y="120223"/>
                  <a:pt x="103912" y="102543"/>
                  <a:pt x="104775" y="83344"/>
                </a:cubicBezTo>
                <a:close/>
                <a:moveTo>
                  <a:pt x="47893" y="69056"/>
                </a:moveTo>
                <a:lnTo>
                  <a:pt x="104715" y="69056"/>
                </a:lnTo>
                <a:cubicBezTo>
                  <a:pt x="103882" y="49857"/>
                  <a:pt x="99626" y="32177"/>
                  <a:pt x="93583" y="19229"/>
                </a:cubicBezTo>
                <a:cubicBezTo>
                  <a:pt x="90190" y="11966"/>
                  <a:pt x="86529" y="6787"/>
                  <a:pt x="83135" y="3631"/>
                </a:cubicBezTo>
                <a:cubicBezTo>
                  <a:pt x="79802" y="506"/>
                  <a:pt x="77510" y="0"/>
                  <a:pt x="76319" y="0"/>
                </a:cubicBezTo>
                <a:cubicBezTo>
                  <a:pt x="75128" y="0"/>
                  <a:pt x="72836" y="506"/>
                  <a:pt x="69503" y="3631"/>
                </a:cubicBezTo>
                <a:cubicBezTo>
                  <a:pt x="66109" y="6787"/>
                  <a:pt x="62448" y="11966"/>
                  <a:pt x="59055" y="19229"/>
                </a:cubicBezTo>
                <a:cubicBezTo>
                  <a:pt x="53013" y="32177"/>
                  <a:pt x="48756" y="49857"/>
                  <a:pt x="47893" y="69056"/>
                </a:cubicBezTo>
                <a:close/>
                <a:moveTo>
                  <a:pt x="33605" y="69056"/>
                </a:moveTo>
                <a:cubicBezTo>
                  <a:pt x="34647" y="43577"/>
                  <a:pt x="41225" y="19913"/>
                  <a:pt x="50840" y="4376"/>
                </a:cubicBezTo>
                <a:cubicBezTo>
                  <a:pt x="23426" y="14079"/>
                  <a:pt x="3244" y="39052"/>
                  <a:pt x="446" y="69056"/>
                </a:cubicBezTo>
                <a:lnTo>
                  <a:pt x="33605" y="69056"/>
                </a:lnTo>
                <a:close/>
                <a:moveTo>
                  <a:pt x="446" y="83344"/>
                </a:moveTo>
                <a:cubicBezTo>
                  <a:pt x="3244" y="113348"/>
                  <a:pt x="23426" y="138321"/>
                  <a:pt x="50840" y="148024"/>
                </a:cubicBezTo>
                <a:cubicBezTo>
                  <a:pt x="41225" y="132487"/>
                  <a:pt x="34647" y="108823"/>
                  <a:pt x="33605" y="83344"/>
                </a:cubicBezTo>
                <a:lnTo>
                  <a:pt x="446" y="83344"/>
                </a:lnTo>
                <a:close/>
                <a:moveTo>
                  <a:pt x="119033" y="83344"/>
                </a:moveTo>
                <a:cubicBezTo>
                  <a:pt x="117991" y="108823"/>
                  <a:pt x="111413" y="132487"/>
                  <a:pt x="101798" y="148024"/>
                </a:cubicBezTo>
                <a:cubicBezTo>
                  <a:pt x="129213" y="138291"/>
                  <a:pt x="149394" y="113348"/>
                  <a:pt x="152192" y="83344"/>
                </a:cubicBezTo>
                <a:lnTo>
                  <a:pt x="119033" y="83344"/>
                </a:lnTo>
                <a:close/>
                <a:moveTo>
                  <a:pt x="152192" y="69056"/>
                </a:moveTo>
                <a:cubicBezTo>
                  <a:pt x="149394" y="39052"/>
                  <a:pt x="129213" y="14079"/>
                  <a:pt x="101798" y="4376"/>
                </a:cubicBezTo>
                <a:cubicBezTo>
                  <a:pt x="111413" y="19913"/>
                  <a:pt x="117991" y="43577"/>
                  <a:pt x="119033" y="69056"/>
                </a:cubicBezTo>
                <a:lnTo>
                  <a:pt x="152192" y="69056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2" name="Text 10"/>
          <p:cNvSpPr/>
          <p:nvPr/>
        </p:nvSpPr>
        <p:spPr>
          <a:xfrm>
            <a:off x="962025" y="2105025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95325" y="2409825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Vercel Serverless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95325" y="2638425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agenda-escolar-sage.vercel.app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41750" y="1990725"/>
            <a:ext cx="3543300" cy="914400"/>
          </a:xfrm>
          <a:custGeom>
            <a:avLst/>
            <a:gdLst/>
            <a:ahLst/>
            <a:cxnLst/>
            <a:rect l="l" t="t" r="r" b="b"/>
            <a:pathLst>
              <a:path w="3543300" h="914400">
                <a:moveTo>
                  <a:pt x="38100" y="0"/>
                </a:moveTo>
                <a:lnTo>
                  <a:pt x="3467103" y="0"/>
                </a:lnTo>
                <a:cubicBezTo>
                  <a:pt x="3509185" y="0"/>
                  <a:pt x="3543300" y="34115"/>
                  <a:pt x="3543300" y="76197"/>
                </a:cubicBezTo>
                <a:lnTo>
                  <a:pt x="3543300" y="838203"/>
                </a:lnTo>
                <a:cubicBezTo>
                  <a:pt x="3543300" y="880285"/>
                  <a:pt x="3509185" y="914400"/>
                  <a:pt x="3467103" y="914400"/>
                </a:cubicBezTo>
                <a:lnTo>
                  <a:pt x="38100" y="914400"/>
                </a:lnTo>
                <a:cubicBezTo>
                  <a:pt x="17058" y="914400"/>
                  <a:pt x="0" y="897342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241750" y="1990725"/>
            <a:ext cx="38100" cy="914400"/>
          </a:xfrm>
          <a:custGeom>
            <a:avLst/>
            <a:gdLst/>
            <a:ahLst/>
            <a:cxnLst/>
            <a:rect l="l" t="t" r="r" b="b"/>
            <a:pathLst>
              <a:path w="38100" h="914400">
                <a:moveTo>
                  <a:pt x="38100" y="0"/>
                </a:moveTo>
                <a:lnTo>
                  <a:pt x="38100" y="0"/>
                </a:lnTo>
                <a:lnTo>
                  <a:pt x="38100" y="914400"/>
                </a:lnTo>
                <a:lnTo>
                  <a:pt x="38100" y="914400"/>
                </a:lnTo>
                <a:cubicBezTo>
                  <a:pt x="17072" y="914400"/>
                  <a:pt x="0" y="897328"/>
                  <a:pt x="0" y="876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7" name="Shape 15"/>
          <p:cNvSpPr/>
          <p:nvPr/>
        </p:nvSpPr>
        <p:spPr>
          <a:xfrm>
            <a:off x="4403675" y="21431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8" name="Text 16"/>
          <p:cNvSpPr/>
          <p:nvPr/>
        </p:nvSpPr>
        <p:spPr>
          <a:xfrm>
            <a:off x="4641800" y="2105025"/>
            <a:ext cx="95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API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75100" y="2409825"/>
            <a:ext cx="3362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Render Cloud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75100" y="2638425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agenda-escolar-pnpk.onrender.com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3186113"/>
            <a:ext cx="7562850" cy="1609725"/>
          </a:xfrm>
          <a:custGeom>
            <a:avLst/>
            <a:gdLst/>
            <a:ahLst/>
            <a:cxnLst/>
            <a:rect l="l" t="t" r="r" b="b"/>
            <a:pathLst>
              <a:path w="7562850" h="1609725">
                <a:moveTo>
                  <a:pt x="114307" y="0"/>
                </a:moveTo>
                <a:lnTo>
                  <a:pt x="7448543" y="0"/>
                </a:lnTo>
                <a:cubicBezTo>
                  <a:pt x="7511631" y="0"/>
                  <a:pt x="7562850" y="51219"/>
                  <a:pt x="7562850" y="114307"/>
                </a:cubicBezTo>
                <a:lnTo>
                  <a:pt x="7562850" y="1495418"/>
                </a:lnTo>
                <a:cubicBezTo>
                  <a:pt x="7562850" y="1558506"/>
                  <a:pt x="7511631" y="1609725"/>
                  <a:pt x="7448543" y="1609725"/>
                </a:cubicBezTo>
                <a:lnTo>
                  <a:pt x="114307" y="1609725"/>
                </a:lnTo>
                <a:cubicBezTo>
                  <a:pt x="51219" y="1609725"/>
                  <a:pt x="0" y="1558506"/>
                  <a:pt x="0" y="149541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42925" y="33432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38175" y="3438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7471" y="3497"/>
                </a:moveTo>
                <a:cubicBezTo>
                  <a:pt x="122820" y="-1153"/>
                  <a:pt x="115267" y="-1153"/>
                  <a:pt x="110617" y="3497"/>
                </a:cubicBezTo>
                <a:cubicBezTo>
                  <a:pt x="105966" y="8148"/>
                  <a:pt x="105966" y="15701"/>
                  <a:pt x="110617" y="20352"/>
                </a:cubicBezTo>
                <a:lnTo>
                  <a:pt x="114114" y="23812"/>
                </a:lnTo>
                <a:lnTo>
                  <a:pt x="10455" y="127471"/>
                </a:lnTo>
                <a:cubicBezTo>
                  <a:pt x="3758" y="134169"/>
                  <a:pt x="0" y="143247"/>
                  <a:pt x="0" y="152735"/>
                </a:cubicBezTo>
                <a:lnTo>
                  <a:pt x="0" y="154781"/>
                </a:lnTo>
                <a:cubicBezTo>
                  <a:pt x="0" y="174501"/>
                  <a:pt x="15999" y="190500"/>
                  <a:pt x="35719" y="190500"/>
                </a:cubicBezTo>
                <a:lnTo>
                  <a:pt x="37765" y="190500"/>
                </a:lnTo>
                <a:cubicBezTo>
                  <a:pt x="47253" y="190500"/>
                  <a:pt x="56331" y="186742"/>
                  <a:pt x="63029" y="180045"/>
                </a:cubicBezTo>
                <a:lnTo>
                  <a:pt x="166688" y="76386"/>
                </a:lnTo>
                <a:lnTo>
                  <a:pt x="170185" y="79883"/>
                </a:lnTo>
                <a:cubicBezTo>
                  <a:pt x="174836" y="84534"/>
                  <a:pt x="182389" y="84534"/>
                  <a:pt x="187040" y="79883"/>
                </a:cubicBezTo>
                <a:cubicBezTo>
                  <a:pt x="191691" y="75233"/>
                  <a:pt x="191691" y="67680"/>
                  <a:pt x="187040" y="63029"/>
                </a:cubicBezTo>
                <a:lnTo>
                  <a:pt x="127508" y="3497"/>
                </a:lnTo>
                <a:close/>
                <a:moveTo>
                  <a:pt x="76386" y="95250"/>
                </a:moveTo>
                <a:lnTo>
                  <a:pt x="130969" y="40667"/>
                </a:lnTo>
                <a:lnTo>
                  <a:pt x="149833" y="59531"/>
                </a:lnTo>
                <a:lnTo>
                  <a:pt x="114114" y="95250"/>
                </a:lnTo>
                <a:lnTo>
                  <a:pt x="76349" y="9525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Text 22"/>
          <p:cNvSpPr/>
          <p:nvPr/>
        </p:nvSpPr>
        <p:spPr>
          <a:xfrm>
            <a:off x="1038225" y="3400425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Testing &amp; Calidad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2925" y="3838575"/>
            <a:ext cx="2343150" cy="800100"/>
          </a:xfrm>
          <a:custGeom>
            <a:avLst/>
            <a:gdLst/>
            <a:ahLst/>
            <a:cxnLst/>
            <a:rect l="l" t="t" r="r" b="b"/>
            <a:pathLst>
              <a:path w="2343150" h="800100">
                <a:moveTo>
                  <a:pt x="76202" y="0"/>
                </a:moveTo>
                <a:lnTo>
                  <a:pt x="2266948" y="0"/>
                </a:lnTo>
                <a:cubicBezTo>
                  <a:pt x="2309033" y="0"/>
                  <a:pt x="2343150" y="34117"/>
                  <a:pt x="2343150" y="76202"/>
                </a:cubicBezTo>
                <a:lnTo>
                  <a:pt x="2343150" y="723898"/>
                </a:lnTo>
                <a:cubicBezTo>
                  <a:pt x="2343150" y="765983"/>
                  <a:pt x="2309033" y="800100"/>
                  <a:pt x="2266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585788" y="3952875"/>
            <a:ext cx="2257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85%+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23888" y="4333875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Cobertura Tests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996059" y="3838575"/>
            <a:ext cx="2343150" cy="800100"/>
          </a:xfrm>
          <a:custGeom>
            <a:avLst/>
            <a:gdLst/>
            <a:ahLst/>
            <a:cxnLst/>
            <a:rect l="l" t="t" r="r" b="b"/>
            <a:pathLst>
              <a:path w="2343150" h="800100">
                <a:moveTo>
                  <a:pt x="76202" y="0"/>
                </a:moveTo>
                <a:lnTo>
                  <a:pt x="2266948" y="0"/>
                </a:lnTo>
                <a:cubicBezTo>
                  <a:pt x="2309033" y="0"/>
                  <a:pt x="2343150" y="34117"/>
                  <a:pt x="2343150" y="76202"/>
                </a:cubicBezTo>
                <a:lnTo>
                  <a:pt x="2343150" y="723898"/>
                </a:lnTo>
                <a:cubicBezTo>
                  <a:pt x="2343150" y="765983"/>
                  <a:pt x="2309033" y="800100"/>
                  <a:pt x="2266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3038921" y="3952875"/>
            <a:ext cx="2257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50+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077021" y="4333875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Tests Unitarios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449193" y="3838575"/>
            <a:ext cx="2343150" cy="800100"/>
          </a:xfrm>
          <a:custGeom>
            <a:avLst/>
            <a:gdLst/>
            <a:ahLst/>
            <a:cxnLst/>
            <a:rect l="l" t="t" r="r" b="b"/>
            <a:pathLst>
              <a:path w="2343150" h="800100">
                <a:moveTo>
                  <a:pt x="76202" y="0"/>
                </a:moveTo>
                <a:lnTo>
                  <a:pt x="2266948" y="0"/>
                </a:lnTo>
                <a:cubicBezTo>
                  <a:pt x="2309033" y="0"/>
                  <a:pt x="2343150" y="34117"/>
                  <a:pt x="2343150" y="76202"/>
                </a:cubicBezTo>
                <a:lnTo>
                  <a:pt x="2343150" y="723898"/>
                </a:lnTo>
                <a:cubicBezTo>
                  <a:pt x="2343150" y="765983"/>
                  <a:pt x="2309033" y="800100"/>
                  <a:pt x="2266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5492055" y="3952875"/>
            <a:ext cx="2257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15+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530155" y="4333875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Tests Integración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85763" y="4919663"/>
            <a:ext cx="7562850" cy="1419225"/>
          </a:xfrm>
          <a:custGeom>
            <a:avLst/>
            <a:gdLst/>
            <a:ahLst/>
            <a:cxnLst/>
            <a:rect l="l" t="t" r="r" b="b"/>
            <a:pathLst>
              <a:path w="7562850" h="1419225">
                <a:moveTo>
                  <a:pt x="114304" y="0"/>
                </a:moveTo>
                <a:lnTo>
                  <a:pt x="7448546" y="0"/>
                </a:lnTo>
                <a:cubicBezTo>
                  <a:pt x="7511674" y="0"/>
                  <a:pt x="7562850" y="51176"/>
                  <a:pt x="7562850" y="114304"/>
                </a:cubicBezTo>
                <a:lnTo>
                  <a:pt x="7562850" y="1304921"/>
                </a:lnTo>
                <a:cubicBezTo>
                  <a:pt x="7562850" y="1368049"/>
                  <a:pt x="7511674" y="1419225"/>
                  <a:pt x="7448546" y="1419225"/>
                </a:cubicBezTo>
                <a:lnTo>
                  <a:pt x="114304" y="1419225"/>
                </a:lnTo>
                <a:cubicBezTo>
                  <a:pt x="51176" y="1419225"/>
                  <a:pt x="0" y="1368049"/>
                  <a:pt x="0" y="130492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542925" y="50768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50081" y="51720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37" name="Text 35"/>
          <p:cNvSpPr/>
          <p:nvPr/>
        </p:nvSpPr>
        <p:spPr>
          <a:xfrm>
            <a:off x="1038225" y="5133975"/>
            <a:ext cx="1666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Modelo de Datos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57200" y="5572125"/>
            <a:ext cx="7715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09587" y="5991225"/>
            <a:ext cx="666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Entidades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3630216" y="5572125"/>
            <a:ext cx="8286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3682603" y="5991225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Relaciones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56512" y="5572125"/>
            <a:ext cx="10191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08899" y="5991225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Normalizado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107263" y="1338263"/>
            <a:ext cx="3695700" cy="2562225"/>
          </a:xfrm>
          <a:custGeom>
            <a:avLst/>
            <a:gdLst/>
            <a:ahLst/>
            <a:cxnLst/>
            <a:rect l="l" t="t" r="r" b="b"/>
            <a:pathLst>
              <a:path w="3695700" h="2562225">
                <a:moveTo>
                  <a:pt x="114301" y="0"/>
                </a:moveTo>
                <a:lnTo>
                  <a:pt x="3581399" y="0"/>
                </a:lnTo>
                <a:cubicBezTo>
                  <a:pt x="3644526" y="0"/>
                  <a:pt x="3695700" y="51174"/>
                  <a:pt x="3695700" y="114301"/>
                </a:cubicBezTo>
                <a:lnTo>
                  <a:pt x="3695700" y="2447924"/>
                </a:lnTo>
                <a:cubicBezTo>
                  <a:pt x="3695700" y="2511051"/>
                  <a:pt x="3644526" y="2562225"/>
                  <a:pt x="3581399" y="2562225"/>
                </a:cubicBezTo>
                <a:lnTo>
                  <a:pt x="114301" y="2562225"/>
                </a:lnTo>
                <a:cubicBezTo>
                  <a:pt x="51174" y="2562225"/>
                  <a:pt x="0" y="2511051"/>
                  <a:pt x="0" y="244792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264426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335863" y="15906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7" name="Text 45"/>
          <p:cNvSpPr/>
          <p:nvPr/>
        </p:nvSpPr>
        <p:spPr>
          <a:xfrm>
            <a:off x="8759726" y="1552575"/>
            <a:ext cx="139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Integración IA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64426" y="1990725"/>
            <a:ext cx="3381375" cy="533400"/>
          </a:xfrm>
          <a:custGeom>
            <a:avLst/>
            <a:gdLst/>
            <a:ahLst/>
            <a:cxnLst/>
            <a:rect l="l" t="t" r="r" b="b"/>
            <a:pathLst>
              <a:path w="3381375" h="5334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57198"/>
                </a:lnTo>
                <a:cubicBezTo>
                  <a:pt x="3381375" y="499283"/>
                  <a:pt x="3347258" y="533400"/>
                  <a:pt x="330517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8359676" y="20859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0" name="Text 48"/>
          <p:cNvSpPr/>
          <p:nvPr/>
        </p:nvSpPr>
        <p:spPr>
          <a:xfrm>
            <a:off x="8607326" y="2066925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Respuestas JSON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40626" y="2295525"/>
            <a:ext cx="3286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 parseables con schema definido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264426" y="2600325"/>
            <a:ext cx="3381375" cy="533400"/>
          </a:xfrm>
          <a:custGeom>
            <a:avLst/>
            <a:gdLst/>
            <a:ahLst/>
            <a:cxnLst/>
            <a:rect l="l" t="t" r="r" b="b"/>
            <a:pathLst>
              <a:path w="3381375" h="5334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57198"/>
                </a:lnTo>
                <a:cubicBezTo>
                  <a:pt x="3381375" y="499283"/>
                  <a:pt x="3347258" y="533400"/>
                  <a:pt x="330517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8359676" y="2695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4" name="Text 52"/>
          <p:cNvSpPr/>
          <p:nvPr/>
        </p:nvSpPr>
        <p:spPr>
          <a:xfrm>
            <a:off x="8607326" y="2676525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Restriccciones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340626" y="2905125"/>
            <a:ext cx="3286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Alergias y alimentos excluidos respetados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264426" y="3209925"/>
            <a:ext cx="3381375" cy="533400"/>
          </a:xfrm>
          <a:custGeom>
            <a:avLst/>
            <a:gdLst/>
            <a:ahLst/>
            <a:cxnLst/>
            <a:rect l="l" t="t" r="r" b="b"/>
            <a:pathLst>
              <a:path w="3381375" h="533400">
                <a:moveTo>
                  <a:pt x="76202" y="0"/>
                </a:moveTo>
                <a:lnTo>
                  <a:pt x="3305173" y="0"/>
                </a:lnTo>
                <a:cubicBezTo>
                  <a:pt x="3347258" y="0"/>
                  <a:pt x="3381375" y="34117"/>
                  <a:pt x="3381375" y="76202"/>
                </a:cubicBezTo>
                <a:lnTo>
                  <a:pt x="3381375" y="457198"/>
                </a:lnTo>
                <a:cubicBezTo>
                  <a:pt x="3381375" y="499283"/>
                  <a:pt x="3347258" y="533400"/>
                  <a:pt x="330517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8359676" y="3305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8" name="Text 56"/>
          <p:cNvSpPr/>
          <p:nvPr/>
        </p:nvSpPr>
        <p:spPr>
          <a:xfrm>
            <a:off x="8607326" y="3286125"/>
            <a:ext cx="885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Baja Latencia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40626" y="3514725"/>
            <a:ext cx="3286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 media &lt; 1.5 segundos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107263" y="4024313"/>
            <a:ext cx="3695700" cy="1533525"/>
          </a:xfrm>
          <a:custGeom>
            <a:avLst/>
            <a:gdLst/>
            <a:ahLst/>
            <a:cxnLst/>
            <a:rect l="l" t="t" r="r" b="b"/>
            <a:pathLst>
              <a:path w="3695700" h="1533525">
                <a:moveTo>
                  <a:pt x="114294" y="0"/>
                </a:moveTo>
                <a:lnTo>
                  <a:pt x="3581406" y="0"/>
                </a:lnTo>
                <a:cubicBezTo>
                  <a:pt x="3644529" y="0"/>
                  <a:pt x="3695700" y="51171"/>
                  <a:pt x="3695700" y="114294"/>
                </a:cubicBezTo>
                <a:lnTo>
                  <a:pt x="3695700" y="1419231"/>
                </a:lnTo>
                <a:cubicBezTo>
                  <a:pt x="3695700" y="1482354"/>
                  <a:pt x="3644529" y="1533525"/>
                  <a:pt x="3581406" y="1533525"/>
                </a:cubicBezTo>
                <a:lnTo>
                  <a:pt x="114294" y="1533525"/>
                </a:lnTo>
                <a:cubicBezTo>
                  <a:pt x="51171" y="1533525"/>
                  <a:pt x="0" y="1482354"/>
                  <a:pt x="0" y="14192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8264426" y="41814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8371582" y="42767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3" name="Text 61"/>
          <p:cNvSpPr/>
          <p:nvPr/>
        </p:nvSpPr>
        <p:spPr>
          <a:xfrm>
            <a:off x="8759726" y="4238625"/>
            <a:ext cx="63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CI/CD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291810" y="47053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5" name="Text 63"/>
          <p:cNvSpPr/>
          <p:nvPr/>
        </p:nvSpPr>
        <p:spPr>
          <a:xfrm>
            <a:off x="8507313" y="4676775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Actions automatizado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291810" y="49720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7" name="Text 65"/>
          <p:cNvSpPr/>
          <p:nvPr/>
        </p:nvSpPr>
        <p:spPr>
          <a:xfrm>
            <a:off x="8507313" y="4943475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Lint, test, build, deploy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291810" y="52387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9" name="Text 67"/>
          <p:cNvSpPr/>
          <p:nvPr/>
        </p:nvSpPr>
        <p:spPr>
          <a:xfrm>
            <a:off x="8507313" y="5210175"/>
            <a:ext cx="1352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Auto-deploy en main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107263" y="5681663"/>
            <a:ext cx="3695700" cy="1000125"/>
          </a:xfrm>
          <a:custGeom>
            <a:avLst/>
            <a:gdLst/>
            <a:ahLst/>
            <a:cxnLst/>
            <a:rect l="l" t="t" r="r" b="b"/>
            <a:pathLst>
              <a:path w="3695700" h="1000125">
                <a:moveTo>
                  <a:pt x="114304" y="0"/>
                </a:moveTo>
                <a:lnTo>
                  <a:pt x="3581396" y="0"/>
                </a:lnTo>
                <a:cubicBezTo>
                  <a:pt x="3644524" y="0"/>
                  <a:pt x="3695700" y="51176"/>
                  <a:pt x="3695700" y="114304"/>
                </a:cubicBezTo>
                <a:lnTo>
                  <a:pt x="3695700" y="885821"/>
                </a:lnTo>
                <a:cubicBezTo>
                  <a:pt x="3695700" y="948949"/>
                  <a:pt x="3644524" y="1000125"/>
                  <a:pt x="3581396" y="1000125"/>
                </a:cubicBezTo>
                <a:lnTo>
                  <a:pt x="114304" y="1000125"/>
                </a:lnTo>
                <a:cubicBezTo>
                  <a:pt x="51176" y="1000125"/>
                  <a:pt x="0" y="948949"/>
                  <a:pt x="0" y="8858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9856738" y="5800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72" name="Text 70"/>
          <p:cNvSpPr/>
          <p:nvPr/>
        </p:nvSpPr>
        <p:spPr>
          <a:xfrm>
            <a:off x="8188226" y="6105525"/>
            <a:ext cx="3533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Documentación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192988" y="6372225"/>
            <a:ext cx="3524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Swagger UI completo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9842" y="384826"/>
            <a:ext cx="52476" cy="349842"/>
          </a:xfrm>
          <a:custGeom>
            <a:avLst/>
            <a:gdLst/>
            <a:ahLst/>
            <a:cxnLst/>
            <a:rect l="l" t="t" r="r" b="b"/>
            <a:pathLst>
              <a:path w="52476" h="349842">
                <a:moveTo>
                  <a:pt x="0" y="0"/>
                </a:moveTo>
                <a:lnTo>
                  <a:pt x="52476" y="0"/>
                </a:lnTo>
                <a:lnTo>
                  <a:pt x="52476" y="349842"/>
                </a:lnTo>
                <a:lnTo>
                  <a:pt x="0" y="349842"/>
                </a:lnTo>
                <a:lnTo>
                  <a:pt x="0" y="0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" name="Text 1"/>
          <p:cNvSpPr/>
          <p:nvPr/>
        </p:nvSpPr>
        <p:spPr>
          <a:xfrm>
            <a:off x="507271" y="349842"/>
            <a:ext cx="5912333" cy="4198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06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Cumplimiento de Requisitos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4763" y="839621"/>
            <a:ext cx="11404855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7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Cómo el proyecto satisface los criterios del máster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4215" y="1228821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98525" y="1373131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85986" y="1460591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79432" y="1777"/>
                </a:moveTo>
                <a:cubicBezTo>
                  <a:pt x="84522" y="-581"/>
                  <a:pt x="90399" y="-581"/>
                  <a:pt x="95489" y="1777"/>
                </a:cubicBezTo>
                <a:lnTo>
                  <a:pt x="170172" y="36282"/>
                </a:lnTo>
                <a:cubicBezTo>
                  <a:pt x="173076" y="37615"/>
                  <a:pt x="174921" y="40519"/>
                  <a:pt x="174921" y="43730"/>
                </a:cubicBezTo>
                <a:cubicBezTo>
                  <a:pt x="174921" y="46942"/>
                  <a:pt x="173076" y="49846"/>
                  <a:pt x="170172" y="51178"/>
                </a:cubicBezTo>
                <a:lnTo>
                  <a:pt x="95489" y="85684"/>
                </a:lnTo>
                <a:cubicBezTo>
                  <a:pt x="90399" y="88041"/>
                  <a:pt x="84522" y="88041"/>
                  <a:pt x="79432" y="85684"/>
                </a:cubicBezTo>
                <a:lnTo>
                  <a:pt x="4749" y="51178"/>
                </a:lnTo>
                <a:cubicBezTo>
                  <a:pt x="1845" y="49812"/>
                  <a:pt x="0" y="46908"/>
                  <a:pt x="0" y="43730"/>
                </a:cubicBezTo>
                <a:cubicBezTo>
                  <a:pt x="0" y="40553"/>
                  <a:pt x="1845" y="37615"/>
                  <a:pt x="4749" y="36282"/>
                </a:cubicBezTo>
                <a:lnTo>
                  <a:pt x="79432" y="1777"/>
                </a:lnTo>
                <a:close/>
                <a:moveTo>
                  <a:pt x="16433" y="74615"/>
                </a:moveTo>
                <a:lnTo>
                  <a:pt x="72565" y="100545"/>
                </a:lnTo>
                <a:cubicBezTo>
                  <a:pt x="82028" y="104918"/>
                  <a:pt x="92927" y="104918"/>
                  <a:pt x="102390" y="100545"/>
                </a:cubicBezTo>
                <a:lnTo>
                  <a:pt x="158522" y="74615"/>
                </a:lnTo>
                <a:lnTo>
                  <a:pt x="170172" y="80013"/>
                </a:lnTo>
                <a:cubicBezTo>
                  <a:pt x="173076" y="81345"/>
                  <a:pt x="174921" y="84249"/>
                  <a:pt x="174921" y="87461"/>
                </a:cubicBezTo>
                <a:cubicBezTo>
                  <a:pt x="174921" y="90672"/>
                  <a:pt x="173076" y="93576"/>
                  <a:pt x="170172" y="94908"/>
                </a:cubicBezTo>
                <a:lnTo>
                  <a:pt x="95489" y="129414"/>
                </a:lnTo>
                <a:cubicBezTo>
                  <a:pt x="90399" y="131772"/>
                  <a:pt x="84522" y="131772"/>
                  <a:pt x="79432" y="129414"/>
                </a:cubicBezTo>
                <a:lnTo>
                  <a:pt x="4749" y="94908"/>
                </a:lnTo>
                <a:cubicBezTo>
                  <a:pt x="1845" y="93542"/>
                  <a:pt x="0" y="90638"/>
                  <a:pt x="0" y="87461"/>
                </a:cubicBezTo>
                <a:cubicBezTo>
                  <a:pt x="0" y="84283"/>
                  <a:pt x="1845" y="81345"/>
                  <a:pt x="4749" y="80013"/>
                </a:cubicBezTo>
                <a:lnTo>
                  <a:pt x="16399" y="74615"/>
                </a:lnTo>
                <a:close/>
                <a:moveTo>
                  <a:pt x="4749" y="123743"/>
                </a:moveTo>
                <a:lnTo>
                  <a:pt x="16399" y="118345"/>
                </a:lnTo>
                <a:lnTo>
                  <a:pt x="72531" y="144276"/>
                </a:lnTo>
                <a:cubicBezTo>
                  <a:pt x="81994" y="148649"/>
                  <a:pt x="92893" y="148649"/>
                  <a:pt x="102356" y="144276"/>
                </a:cubicBezTo>
                <a:lnTo>
                  <a:pt x="158488" y="118345"/>
                </a:lnTo>
                <a:lnTo>
                  <a:pt x="170138" y="123743"/>
                </a:lnTo>
                <a:cubicBezTo>
                  <a:pt x="173042" y="125075"/>
                  <a:pt x="174887" y="127979"/>
                  <a:pt x="174887" y="131191"/>
                </a:cubicBezTo>
                <a:cubicBezTo>
                  <a:pt x="174887" y="134402"/>
                  <a:pt x="173042" y="137306"/>
                  <a:pt x="170138" y="138639"/>
                </a:cubicBezTo>
                <a:lnTo>
                  <a:pt x="95455" y="173145"/>
                </a:lnTo>
                <a:cubicBezTo>
                  <a:pt x="90365" y="175502"/>
                  <a:pt x="84488" y="175502"/>
                  <a:pt x="79398" y="173145"/>
                </a:cubicBezTo>
                <a:lnTo>
                  <a:pt x="4749" y="138639"/>
                </a:lnTo>
                <a:cubicBezTo>
                  <a:pt x="1845" y="137272"/>
                  <a:pt x="0" y="134368"/>
                  <a:pt x="0" y="131191"/>
                </a:cubicBezTo>
                <a:cubicBezTo>
                  <a:pt x="0" y="128014"/>
                  <a:pt x="1845" y="125075"/>
                  <a:pt x="4749" y="123743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8" name="Text 6"/>
          <p:cNvSpPr/>
          <p:nvPr/>
        </p:nvSpPr>
        <p:spPr>
          <a:xfrm>
            <a:off x="953320" y="1425607"/>
            <a:ext cx="1687989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Desarrollo Full-Stack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6017" y="1862910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0" name="Text 8"/>
          <p:cNvSpPr/>
          <p:nvPr/>
        </p:nvSpPr>
        <p:spPr>
          <a:xfrm>
            <a:off x="743415" y="1827925"/>
            <a:ext cx="4652901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moderno: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React 19 + TypeScript 5.8 con arquitectura component-based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6017" y="2107799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2" name="Text 10"/>
          <p:cNvSpPr/>
          <p:nvPr/>
        </p:nvSpPr>
        <p:spPr>
          <a:xfrm>
            <a:off x="743415" y="2072815"/>
            <a:ext cx="4285567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robusto: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FastAPI con Python 3.11, async/await, validación Pydantic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6017" y="2352689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14" name="Text 12"/>
          <p:cNvSpPr/>
          <p:nvPr/>
        </p:nvSpPr>
        <p:spPr>
          <a:xfrm>
            <a:off x="743415" y="2317704"/>
            <a:ext cx="4425504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Comunicación API: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RESTful con JWT, CORS, manejo de errores estandarizado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54215" y="2750634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98525" y="2894944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85986" y="2982405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40997" y="19132"/>
                </a:moveTo>
                <a:cubicBezTo>
                  <a:pt x="40997" y="8575"/>
                  <a:pt x="49572" y="0"/>
                  <a:pt x="60129" y="0"/>
                </a:cubicBezTo>
                <a:lnTo>
                  <a:pt x="68329" y="0"/>
                </a:lnTo>
                <a:cubicBezTo>
                  <a:pt x="74376" y="0"/>
                  <a:pt x="79261" y="4885"/>
                  <a:pt x="79261" y="10933"/>
                </a:cubicBezTo>
                <a:lnTo>
                  <a:pt x="79261" y="163989"/>
                </a:lnTo>
                <a:cubicBezTo>
                  <a:pt x="79261" y="170036"/>
                  <a:pt x="74376" y="174921"/>
                  <a:pt x="68329" y="174921"/>
                </a:cubicBezTo>
                <a:lnTo>
                  <a:pt x="57396" y="174921"/>
                </a:lnTo>
                <a:cubicBezTo>
                  <a:pt x="47215" y="174921"/>
                  <a:pt x="38640" y="167952"/>
                  <a:pt x="36214" y="158522"/>
                </a:cubicBezTo>
                <a:cubicBezTo>
                  <a:pt x="35975" y="158522"/>
                  <a:pt x="35770" y="158522"/>
                  <a:pt x="35531" y="158522"/>
                </a:cubicBezTo>
                <a:cubicBezTo>
                  <a:pt x="20430" y="158522"/>
                  <a:pt x="8199" y="146291"/>
                  <a:pt x="8199" y="131191"/>
                </a:cubicBezTo>
                <a:cubicBezTo>
                  <a:pt x="8199" y="125041"/>
                  <a:pt x="10249" y="119370"/>
                  <a:pt x="13666" y="114792"/>
                </a:cubicBezTo>
                <a:cubicBezTo>
                  <a:pt x="7038" y="109804"/>
                  <a:pt x="2733" y="101878"/>
                  <a:pt x="2733" y="92927"/>
                </a:cubicBezTo>
                <a:cubicBezTo>
                  <a:pt x="2733" y="82370"/>
                  <a:pt x="8746" y="73180"/>
                  <a:pt x="17492" y="68636"/>
                </a:cubicBezTo>
                <a:cubicBezTo>
                  <a:pt x="15066" y="64536"/>
                  <a:pt x="13666" y="59753"/>
                  <a:pt x="13666" y="54663"/>
                </a:cubicBezTo>
                <a:cubicBezTo>
                  <a:pt x="13666" y="39562"/>
                  <a:pt x="25897" y="27331"/>
                  <a:pt x="40997" y="27331"/>
                </a:cubicBezTo>
                <a:lnTo>
                  <a:pt x="40997" y="19132"/>
                </a:lnTo>
                <a:close/>
                <a:moveTo>
                  <a:pt x="133924" y="19132"/>
                </a:moveTo>
                <a:lnTo>
                  <a:pt x="133924" y="27331"/>
                </a:lnTo>
                <a:cubicBezTo>
                  <a:pt x="149025" y="27331"/>
                  <a:pt x="161255" y="39562"/>
                  <a:pt x="161255" y="54663"/>
                </a:cubicBezTo>
                <a:cubicBezTo>
                  <a:pt x="161255" y="59787"/>
                  <a:pt x="159855" y="64570"/>
                  <a:pt x="157429" y="68636"/>
                </a:cubicBezTo>
                <a:cubicBezTo>
                  <a:pt x="166209" y="73180"/>
                  <a:pt x="172188" y="82336"/>
                  <a:pt x="172188" y="92927"/>
                </a:cubicBezTo>
                <a:cubicBezTo>
                  <a:pt x="172188" y="101878"/>
                  <a:pt x="167883" y="109804"/>
                  <a:pt x="161255" y="114792"/>
                </a:cubicBezTo>
                <a:cubicBezTo>
                  <a:pt x="164672" y="119370"/>
                  <a:pt x="166722" y="125041"/>
                  <a:pt x="166722" y="131191"/>
                </a:cubicBezTo>
                <a:cubicBezTo>
                  <a:pt x="166722" y="146291"/>
                  <a:pt x="154491" y="158522"/>
                  <a:pt x="139390" y="158522"/>
                </a:cubicBezTo>
                <a:cubicBezTo>
                  <a:pt x="139151" y="158522"/>
                  <a:pt x="138946" y="158522"/>
                  <a:pt x="138707" y="158522"/>
                </a:cubicBezTo>
                <a:cubicBezTo>
                  <a:pt x="136281" y="167952"/>
                  <a:pt x="127706" y="174921"/>
                  <a:pt x="117525" y="174921"/>
                </a:cubicBezTo>
                <a:lnTo>
                  <a:pt x="106593" y="174921"/>
                </a:lnTo>
                <a:cubicBezTo>
                  <a:pt x="100545" y="174921"/>
                  <a:pt x="95660" y="170036"/>
                  <a:pt x="95660" y="163989"/>
                </a:cubicBezTo>
                <a:lnTo>
                  <a:pt x="95660" y="10933"/>
                </a:lnTo>
                <a:cubicBezTo>
                  <a:pt x="95660" y="4885"/>
                  <a:pt x="100545" y="0"/>
                  <a:pt x="106593" y="0"/>
                </a:cubicBezTo>
                <a:lnTo>
                  <a:pt x="114792" y="0"/>
                </a:lnTo>
                <a:cubicBezTo>
                  <a:pt x="125349" y="0"/>
                  <a:pt x="133924" y="8575"/>
                  <a:pt x="133924" y="19132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8" name="Text 16"/>
          <p:cNvSpPr/>
          <p:nvPr/>
        </p:nvSpPr>
        <p:spPr>
          <a:xfrm>
            <a:off x="953320" y="2947420"/>
            <a:ext cx="1381877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Integración de IA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6017" y="3384723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0" name="Text 18"/>
          <p:cNvSpPr/>
          <p:nvPr/>
        </p:nvSpPr>
        <p:spPr>
          <a:xfrm>
            <a:off x="743415" y="3349739"/>
            <a:ext cx="4477980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Modelo avanzado: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Google Gemini 3 Flash Preview con prompting estructurado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6017" y="3629613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2" name="Text 20"/>
          <p:cNvSpPr/>
          <p:nvPr/>
        </p:nvSpPr>
        <p:spPr>
          <a:xfrm>
            <a:off x="743415" y="3594628"/>
            <a:ext cx="4635409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Respuestas controladas: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JSON schema garantiza formato consistente y parseable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6017" y="3874502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24" name="Text 22"/>
          <p:cNvSpPr/>
          <p:nvPr/>
        </p:nvSpPr>
        <p:spPr>
          <a:xfrm>
            <a:off x="743415" y="3839518"/>
            <a:ext cx="4784092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Múltiples funcionalidades: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3 casos de uso reales (cena diaria, plan semanal, compra)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4215" y="4272448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498525" y="4416758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585986" y="4504218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65595" y="21865"/>
                </a:moveTo>
                <a:cubicBezTo>
                  <a:pt x="65595" y="15818"/>
                  <a:pt x="70481" y="10933"/>
                  <a:pt x="76528" y="10933"/>
                </a:cubicBezTo>
                <a:lnTo>
                  <a:pt x="98393" y="10933"/>
                </a:lnTo>
                <a:cubicBezTo>
                  <a:pt x="104440" y="10933"/>
                  <a:pt x="109326" y="15818"/>
                  <a:pt x="109326" y="21865"/>
                </a:cubicBezTo>
                <a:lnTo>
                  <a:pt x="109326" y="43730"/>
                </a:lnTo>
                <a:cubicBezTo>
                  <a:pt x="109326" y="49777"/>
                  <a:pt x="104440" y="54663"/>
                  <a:pt x="98393" y="54663"/>
                </a:cubicBezTo>
                <a:lnTo>
                  <a:pt x="95660" y="54663"/>
                </a:lnTo>
                <a:lnTo>
                  <a:pt x="95660" y="76528"/>
                </a:lnTo>
                <a:lnTo>
                  <a:pt x="136657" y="76528"/>
                </a:lnTo>
                <a:cubicBezTo>
                  <a:pt x="150254" y="76528"/>
                  <a:pt x="161255" y="87529"/>
                  <a:pt x="161255" y="101126"/>
                </a:cubicBezTo>
                <a:lnTo>
                  <a:pt x="161255" y="120258"/>
                </a:lnTo>
                <a:lnTo>
                  <a:pt x="163989" y="120258"/>
                </a:lnTo>
                <a:cubicBezTo>
                  <a:pt x="170036" y="120258"/>
                  <a:pt x="174921" y="125144"/>
                  <a:pt x="174921" y="131191"/>
                </a:cubicBezTo>
                <a:lnTo>
                  <a:pt x="174921" y="153056"/>
                </a:lnTo>
                <a:cubicBezTo>
                  <a:pt x="174921" y="159103"/>
                  <a:pt x="170036" y="163989"/>
                  <a:pt x="163989" y="163989"/>
                </a:cubicBezTo>
                <a:lnTo>
                  <a:pt x="142123" y="163989"/>
                </a:lnTo>
                <a:cubicBezTo>
                  <a:pt x="136076" y="163989"/>
                  <a:pt x="131191" y="159103"/>
                  <a:pt x="131191" y="153056"/>
                </a:cubicBezTo>
                <a:lnTo>
                  <a:pt x="131191" y="131191"/>
                </a:lnTo>
                <a:cubicBezTo>
                  <a:pt x="131191" y="125144"/>
                  <a:pt x="136076" y="120258"/>
                  <a:pt x="142123" y="120258"/>
                </a:cubicBezTo>
                <a:lnTo>
                  <a:pt x="144857" y="120258"/>
                </a:lnTo>
                <a:lnTo>
                  <a:pt x="144857" y="101126"/>
                </a:lnTo>
                <a:cubicBezTo>
                  <a:pt x="144857" y="96582"/>
                  <a:pt x="141201" y="92927"/>
                  <a:pt x="136657" y="92927"/>
                </a:cubicBezTo>
                <a:lnTo>
                  <a:pt x="95660" y="92927"/>
                </a:lnTo>
                <a:lnTo>
                  <a:pt x="95660" y="120258"/>
                </a:lnTo>
                <a:lnTo>
                  <a:pt x="98393" y="120258"/>
                </a:lnTo>
                <a:cubicBezTo>
                  <a:pt x="104440" y="120258"/>
                  <a:pt x="109326" y="125144"/>
                  <a:pt x="109326" y="131191"/>
                </a:cubicBezTo>
                <a:lnTo>
                  <a:pt x="109326" y="153056"/>
                </a:lnTo>
                <a:cubicBezTo>
                  <a:pt x="109326" y="159103"/>
                  <a:pt x="104440" y="163989"/>
                  <a:pt x="98393" y="163989"/>
                </a:cubicBezTo>
                <a:lnTo>
                  <a:pt x="76528" y="163989"/>
                </a:lnTo>
                <a:cubicBezTo>
                  <a:pt x="70481" y="163989"/>
                  <a:pt x="65595" y="159103"/>
                  <a:pt x="65595" y="153056"/>
                </a:cubicBezTo>
                <a:lnTo>
                  <a:pt x="65595" y="131191"/>
                </a:lnTo>
                <a:cubicBezTo>
                  <a:pt x="65595" y="125144"/>
                  <a:pt x="70481" y="120258"/>
                  <a:pt x="76528" y="120258"/>
                </a:cubicBezTo>
                <a:lnTo>
                  <a:pt x="79261" y="120258"/>
                </a:lnTo>
                <a:lnTo>
                  <a:pt x="79261" y="92927"/>
                </a:lnTo>
                <a:lnTo>
                  <a:pt x="38264" y="92927"/>
                </a:lnTo>
                <a:cubicBezTo>
                  <a:pt x="33720" y="92927"/>
                  <a:pt x="30065" y="96582"/>
                  <a:pt x="30065" y="101126"/>
                </a:cubicBezTo>
                <a:lnTo>
                  <a:pt x="30065" y="120258"/>
                </a:lnTo>
                <a:lnTo>
                  <a:pt x="32798" y="120258"/>
                </a:lnTo>
                <a:cubicBezTo>
                  <a:pt x="38845" y="120258"/>
                  <a:pt x="43730" y="125144"/>
                  <a:pt x="43730" y="131191"/>
                </a:cubicBezTo>
                <a:lnTo>
                  <a:pt x="43730" y="153056"/>
                </a:lnTo>
                <a:cubicBezTo>
                  <a:pt x="43730" y="159103"/>
                  <a:pt x="38845" y="163989"/>
                  <a:pt x="32798" y="163989"/>
                </a:cubicBezTo>
                <a:lnTo>
                  <a:pt x="10933" y="163989"/>
                </a:lnTo>
                <a:cubicBezTo>
                  <a:pt x="4885" y="163989"/>
                  <a:pt x="0" y="159103"/>
                  <a:pt x="0" y="153056"/>
                </a:cubicBezTo>
                <a:lnTo>
                  <a:pt x="0" y="131191"/>
                </a:lnTo>
                <a:cubicBezTo>
                  <a:pt x="0" y="125144"/>
                  <a:pt x="4885" y="120258"/>
                  <a:pt x="10933" y="120258"/>
                </a:cubicBezTo>
                <a:lnTo>
                  <a:pt x="13666" y="120258"/>
                </a:lnTo>
                <a:lnTo>
                  <a:pt x="13666" y="101126"/>
                </a:lnTo>
                <a:cubicBezTo>
                  <a:pt x="13666" y="87529"/>
                  <a:pt x="24667" y="76528"/>
                  <a:pt x="38264" y="76528"/>
                </a:cubicBezTo>
                <a:lnTo>
                  <a:pt x="79261" y="76528"/>
                </a:lnTo>
                <a:lnTo>
                  <a:pt x="79261" y="54663"/>
                </a:lnTo>
                <a:lnTo>
                  <a:pt x="76528" y="54663"/>
                </a:lnTo>
                <a:cubicBezTo>
                  <a:pt x="70481" y="54663"/>
                  <a:pt x="65595" y="49777"/>
                  <a:pt x="65595" y="43730"/>
                </a:cubicBezTo>
                <a:lnTo>
                  <a:pt x="65595" y="21865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28" name="Text 26"/>
          <p:cNvSpPr/>
          <p:nvPr/>
        </p:nvSpPr>
        <p:spPr>
          <a:xfrm>
            <a:off x="953320" y="4469234"/>
            <a:ext cx="2029085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Arquitectura de Software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6017" y="4906537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0" name="Text 28"/>
          <p:cNvSpPr/>
          <p:nvPr/>
        </p:nvSpPr>
        <p:spPr>
          <a:xfrm>
            <a:off x="743415" y="4871552"/>
            <a:ext cx="4066915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 Architecture: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Separación clara Domain/Application/Infrastructure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16017" y="5151426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2" name="Text 30"/>
          <p:cNvSpPr/>
          <p:nvPr/>
        </p:nvSpPr>
        <p:spPr>
          <a:xfrm>
            <a:off x="743415" y="5116442"/>
            <a:ext cx="3734565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Patrones de diseño: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Repository, Dependency Injection, Use Cases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16017" y="5396316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4" name="Text 32"/>
          <p:cNvSpPr/>
          <p:nvPr/>
        </p:nvSpPr>
        <p:spPr>
          <a:xfrm>
            <a:off x="743415" y="5361331"/>
            <a:ext cx="4250582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Escalabilidad: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Arquitectura desacoplada facilita mantenimiento y evolución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69248" y="1228821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13558" y="1373131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C8A97E">
              <a:alpha val="20000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401019" y="1460591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117047" y="3211"/>
                </a:moveTo>
                <a:cubicBezTo>
                  <a:pt x="112776" y="-1059"/>
                  <a:pt x="105841" y="-1059"/>
                  <a:pt x="101570" y="3211"/>
                </a:cubicBezTo>
                <a:cubicBezTo>
                  <a:pt x="97300" y="7482"/>
                  <a:pt x="97300" y="14417"/>
                  <a:pt x="101570" y="18688"/>
                </a:cubicBezTo>
                <a:lnTo>
                  <a:pt x="104782" y="21865"/>
                </a:lnTo>
                <a:lnTo>
                  <a:pt x="9600" y="117047"/>
                </a:lnTo>
                <a:cubicBezTo>
                  <a:pt x="3451" y="123196"/>
                  <a:pt x="0" y="131532"/>
                  <a:pt x="0" y="140244"/>
                </a:cubicBezTo>
                <a:lnTo>
                  <a:pt x="0" y="142123"/>
                </a:lnTo>
                <a:cubicBezTo>
                  <a:pt x="0" y="160230"/>
                  <a:pt x="14691" y="174921"/>
                  <a:pt x="32798" y="174921"/>
                </a:cubicBezTo>
                <a:lnTo>
                  <a:pt x="34677" y="174921"/>
                </a:lnTo>
                <a:cubicBezTo>
                  <a:pt x="43389" y="174921"/>
                  <a:pt x="51725" y="171470"/>
                  <a:pt x="57874" y="165321"/>
                </a:cubicBezTo>
                <a:lnTo>
                  <a:pt x="153056" y="70139"/>
                </a:lnTo>
                <a:lnTo>
                  <a:pt x="156267" y="73351"/>
                </a:lnTo>
                <a:cubicBezTo>
                  <a:pt x="160538" y="77621"/>
                  <a:pt x="167473" y="77621"/>
                  <a:pt x="171744" y="73351"/>
                </a:cubicBezTo>
                <a:cubicBezTo>
                  <a:pt x="176014" y="69080"/>
                  <a:pt x="176014" y="62145"/>
                  <a:pt x="171744" y="57874"/>
                </a:cubicBezTo>
                <a:lnTo>
                  <a:pt x="117081" y="3211"/>
                </a:lnTo>
                <a:close/>
                <a:moveTo>
                  <a:pt x="70139" y="87461"/>
                </a:moveTo>
                <a:lnTo>
                  <a:pt x="120258" y="37342"/>
                </a:lnTo>
                <a:lnTo>
                  <a:pt x="137580" y="54663"/>
                </a:lnTo>
                <a:lnTo>
                  <a:pt x="104782" y="87461"/>
                </a:lnTo>
                <a:lnTo>
                  <a:pt x="70105" y="87461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38" name="Text 36"/>
          <p:cNvSpPr/>
          <p:nvPr/>
        </p:nvSpPr>
        <p:spPr>
          <a:xfrm>
            <a:off x="6768353" y="1425607"/>
            <a:ext cx="629716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Testing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31050" y="1862910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0" name="Text 38"/>
          <p:cNvSpPr/>
          <p:nvPr/>
        </p:nvSpPr>
        <p:spPr>
          <a:xfrm>
            <a:off x="6558448" y="1827925"/>
            <a:ext cx="4180614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Tests unitarios: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Frontend (Vitest) y Backend (pytest) con cobertura &gt; 85%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31050" y="2107799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2" name="Text 40"/>
          <p:cNvSpPr/>
          <p:nvPr/>
        </p:nvSpPr>
        <p:spPr>
          <a:xfrm>
            <a:off x="6558448" y="2072815"/>
            <a:ext cx="3918232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Tests de integración: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testcontainers para PostgreSQL, httpx para API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31050" y="2352689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44" name="Text 42"/>
          <p:cNvSpPr/>
          <p:nvPr/>
        </p:nvSpPr>
        <p:spPr>
          <a:xfrm>
            <a:off x="6558448" y="2317704"/>
            <a:ext cx="3664597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CI/CD testing: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Pipeline automatizado ejecuta tests en cada push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169248" y="2750634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313558" y="2894944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4A6C8C">
              <a:alpha val="20000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6411951" y="2982405"/>
            <a:ext cx="153056" cy="174921"/>
          </a:xfrm>
          <a:custGeom>
            <a:avLst/>
            <a:gdLst/>
            <a:ahLst/>
            <a:cxnLst/>
            <a:rect l="l" t="t" r="r" b="b"/>
            <a:pathLst>
              <a:path w="153056" h="174921">
                <a:moveTo>
                  <a:pt x="153056" y="70310"/>
                </a:moveTo>
                <a:cubicBezTo>
                  <a:pt x="148000" y="73658"/>
                  <a:pt x="142192" y="76357"/>
                  <a:pt x="136145" y="78510"/>
                </a:cubicBezTo>
                <a:cubicBezTo>
                  <a:pt x="120087" y="84249"/>
                  <a:pt x="99008" y="87461"/>
                  <a:pt x="76528" y="87461"/>
                </a:cubicBezTo>
                <a:cubicBezTo>
                  <a:pt x="54048" y="87461"/>
                  <a:pt x="32934" y="84215"/>
                  <a:pt x="16911" y="78510"/>
                </a:cubicBezTo>
                <a:cubicBezTo>
                  <a:pt x="10898" y="76357"/>
                  <a:pt x="5056" y="73658"/>
                  <a:pt x="0" y="70310"/>
                </a:cubicBezTo>
                <a:lnTo>
                  <a:pt x="0" y="98393"/>
                </a:lnTo>
                <a:cubicBezTo>
                  <a:pt x="0" y="113494"/>
                  <a:pt x="34267" y="125725"/>
                  <a:pt x="76528" y="125725"/>
                </a:cubicBezTo>
                <a:cubicBezTo>
                  <a:pt x="118789" y="125725"/>
                  <a:pt x="153056" y="113494"/>
                  <a:pt x="153056" y="98393"/>
                </a:cubicBezTo>
                <a:lnTo>
                  <a:pt x="153056" y="70310"/>
                </a:lnTo>
                <a:close/>
                <a:moveTo>
                  <a:pt x="153056" y="43730"/>
                </a:moveTo>
                <a:lnTo>
                  <a:pt x="153056" y="27331"/>
                </a:lnTo>
                <a:cubicBezTo>
                  <a:pt x="153056" y="12231"/>
                  <a:pt x="118789" y="0"/>
                  <a:pt x="76528" y="0"/>
                </a:cubicBezTo>
                <a:cubicBezTo>
                  <a:pt x="34267" y="0"/>
                  <a:pt x="0" y="12231"/>
                  <a:pt x="0" y="27331"/>
                </a:cubicBezTo>
                <a:lnTo>
                  <a:pt x="0" y="43730"/>
                </a:lnTo>
                <a:cubicBezTo>
                  <a:pt x="0" y="58831"/>
                  <a:pt x="34267" y="71062"/>
                  <a:pt x="76528" y="71062"/>
                </a:cubicBezTo>
                <a:cubicBezTo>
                  <a:pt x="118789" y="71062"/>
                  <a:pt x="153056" y="58831"/>
                  <a:pt x="153056" y="43730"/>
                </a:cubicBezTo>
                <a:close/>
                <a:moveTo>
                  <a:pt x="136145" y="133172"/>
                </a:moveTo>
                <a:cubicBezTo>
                  <a:pt x="120122" y="138878"/>
                  <a:pt x="99042" y="142123"/>
                  <a:pt x="76528" y="142123"/>
                </a:cubicBezTo>
                <a:cubicBezTo>
                  <a:pt x="54014" y="142123"/>
                  <a:pt x="32934" y="138878"/>
                  <a:pt x="16911" y="133172"/>
                </a:cubicBezTo>
                <a:cubicBezTo>
                  <a:pt x="10898" y="131020"/>
                  <a:pt x="5056" y="128321"/>
                  <a:pt x="0" y="124973"/>
                </a:cubicBezTo>
                <a:lnTo>
                  <a:pt x="0" y="147590"/>
                </a:lnTo>
                <a:cubicBezTo>
                  <a:pt x="0" y="162690"/>
                  <a:pt x="34267" y="174921"/>
                  <a:pt x="76528" y="174921"/>
                </a:cubicBezTo>
                <a:cubicBezTo>
                  <a:pt x="118789" y="174921"/>
                  <a:pt x="153056" y="162690"/>
                  <a:pt x="153056" y="147590"/>
                </a:cubicBezTo>
                <a:lnTo>
                  <a:pt x="153056" y="124973"/>
                </a:lnTo>
                <a:cubicBezTo>
                  <a:pt x="148000" y="128321"/>
                  <a:pt x="142192" y="131020"/>
                  <a:pt x="136145" y="133172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8" name="Text 46"/>
          <p:cNvSpPr/>
          <p:nvPr/>
        </p:nvSpPr>
        <p:spPr>
          <a:xfrm>
            <a:off x="6768353" y="2947420"/>
            <a:ext cx="1171971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Base de Datos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31050" y="3384723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0" name="Text 48"/>
          <p:cNvSpPr/>
          <p:nvPr/>
        </p:nvSpPr>
        <p:spPr>
          <a:xfrm>
            <a:off x="6558448" y="3349739"/>
            <a:ext cx="3437199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PostgreSQL 15: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Base de datos relacional robusta y escalable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31050" y="3629613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2" name="Text 50"/>
          <p:cNvSpPr/>
          <p:nvPr/>
        </p:nvSpPr>
        <p:spPr>
          <a:xfrm>
            <a:off x="6558448" y="3594628"/>
            <a:ext cx="3638359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SQLAlchemy 2.0: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ORM moderno con type hints y async support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31050" y="3874502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54" name="Text 52"/>
          <p:cNvSpPr/>
          <p:nvPr/>
        </p:nvSpPr>
        <p:spPr>
          <a:xfrm>
            <a:off x="6558448" y="3839518"/>
            <a:ext cx="2755007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Alembic: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Migraciones versionadas y controladas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69248" y="4272448"/>
            <a:ext cx="5667443" cy="1408115"/>
          </a:xfrm>
          <a:custGeom>
            <a:avLst/>
            <a:gdLst/>
            <a:ahLst/>
            <a:cxnLst/>
            <a:rect l="l" t="t" r="r" b="b"/>
            <a:pathLst>
              <a:path w="5667443" h="1408115">
                <a:moveTo>
                  <a:pt x="104947" y="0"/>
                </a:moveTo>
                <a:lnTo>
                  <a:pt x="5562497" y="0"/>
                </a:lnTo>
                <a:cubicBezTo>
                  <a:pt x="5620457" y="0"/>
                  <a:pt x="5667443" y="46986"/>
                  <a:pt x="5667443" y="104947"/>
                </a:cubicBezTo>
                <a:lnTo>
                  <a:pt x="5667443" y="1303168"/>
                </a:lnTo>
                <a:cubicBezTo>
                  <a:pt x="5667443" y="1361128"/>
                  <a:pt x="5620457" y="1408115"/>
                  <a:pt x="5562497" y="1408115"/>
                </a:cubicBezTo>
                <a:lnTo>
                  <a:pt x="104947" y="1408115"/>
                </a:lnTo>
                <a:cubicBezTo>
                  <a:pt x="46986" y="1408115"/>
                  <a:pt x="0" y="1361128"/>
                  <a:pt x="0" y="1303168"/>
                </a:cubicBezTo>
                <a:lnTo>
                  <a:pt x="0" y="104947"/>
                </a:lnTo>
                <a:cubicBezTo>
                  <a:pt x="0" y="46986"/>
                  <a:pt x="46986" y="0"/>
                  <a:pt x="104947" y="0"/>
                </a:cubicBezTo>
                <a:close/>
              </a:path>
            </a:pathLst>
          </a:custGeom>
          <a:solidFill>
            <a:srgbClr val="2D3136">
              <a:alpha val="50196"/>
            </a:srgbClr>
          </a:solidFill>
          <a:ln w="12700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6313558" y="4416758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788A9C">
              <a:alpha val="2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401019" y="4504218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87461" y="0"/>
                </a:moveTo>
                <a:cubicBezTo>
                  <a:pt x="89032" y="0"/>
                  <a:pt x="90604" y="342"/>
                  <a:pt x="92039" y="991"/>
                </a:cubicBezTo>
                <a:lnTo>
                  <a:pt x="156404" y="28288"/>
                </a:lnTo>
                <a:cubicBezTo>
                  <a:pt x="163920" y="31465"/>
                  <a:pt x="169523" y="38879"/>
                  <a:pt x="169489" y="47830"/>
                </a:cubicBezTo>
                <a:cubicBezTo>
                  <a:pt x="169318" y="81721"/>
                  <a:pt x="155379" y="143729"/>
                  <a:pt x="96514" y="171915"/>
                </a:cubicBezTo>
                <a:cubicBezTo>
                  <a:pt x="90809" y="174648"/>
                  <a:pt x="84181" y="174648"/>
                  <a:pt x="78475" y="171915"/>
                </a:cubicBezTo>
                <a:cubicBezTo>
                  <a:pt x="19576" y="143729"/>
                  <a:pt x="5671" y="81721"/>
                  <a:pt x="5500" y="47830"/>
                </a:cubicBezTo>
                <a:cubicBezTo>
                  <a:pt x="5466" y="38879"/>
                  <a:pt x="11069" y="31465"/>
                  <a:pt x="18585" y="28288"/>
                </a:cubicBezTo>
                <a:lnTo>
                  <a:pt x="82917" y="991"/>
                </a:lnTo>
                <a:cubicBezTo>
                  <a:pt x="84352" y="342"/>
                  <a:pt x="85889" y="0"/>
                  <a:pt x="87461" y="0"/>
                </a:cubicBezTo>
                <a:close/>
                <a:moveTo>
                  <a:pt x="87461" y="22822"/>
                </a:moveTo>
                <a:lnTo>
                  <a:pt x="87461" y="151997"/>
                </a:lnTo>
                <a:cubicBezTo>
                  <a:pt x="134607" y="129175"/>
                  <a:pt x="147282" y="78612"/>
                  <a:pt x="147590" y="48342"/>
                </a:cubicBezTo>
                <a:lnTo>
                  <a:pt x="87461" y="22856"/>
                </a:lnTo>
                <a:lnTo>
                  <a:pt x="87461" y="22856"/>
                </a:lnTo>
                <a:close/>
              </a:path>
            </a:pathLst>
          </a:custGeom>
          <a:solidFill>
            <a:srgbClr val="788A9C"/>
          </a:solidFill>
          <a:ln/>
        </p:spPr>
      </p:sp>
      <p:sp>
        <p:nvSpPr>
          <p:cNvPr id="58" name="Text 56"/>
          <p:cNvSpPr/>
          <p:nvPr/>
        </p:nvSpPr>
        <p:spPr>
          <a:xfrm>
            <a:off x="6768353" y="4469234"/>
            <a:ext cx="2230244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Alimama ShuHeiTi" pitchFamily="34" charset="0"/>
                <a:ea typeface="Alimama ShuHeiTi" pitchFamily="34" charset="-122"/>
                <a:cs typeface="Alimama ShuHeiTi" pitchFamily="34" charset="-120"/>
              </a:rPr>
              <a:t>Seguridad &amp; Documentación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31050" y="4906537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0" name="Text 58"/>
          <p:cNvSpPr/>
          <p:nvPr/>
        </p:nvSpPr>
        <p:spPr>
          <a:xfrm>
            <a:off x="6558448" y="4871552"/>
            <a:ext cx="3148580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Auth: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RS256/HS256, bcrypt, protección endpoints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31050" y="5151426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2" name="Text 60"/>
          <p:cNvSpPr/>
          <p:nvPr/>
        </p:nvSpPr>
        <p:spPr>
          <a:xfrm>
            <a:off x="6558448" y="5116442"/>
            <a:ext cx="3157326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Swagger UI: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Documentación API interactiva y completa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31050" y="5396316"/>
            <a:ext cx="139937" cy="139937"/>
          </a:xfrm>
          <a:custGeom>
            <a:avLst/>
            <a:gdLst/>
            <a:ahLst/>
            <a:cxnLst/>
            <a:rect l="l" t="t" r="r" b="b"/>
            <a:pathLst>
              <a:path w="139937" h="139937">
                <a:moveTo>
                  <a:pt x="69968" y="139937"/>
                </a:moveTo>
                <a:cubicBezTo>
                  <a:pt x="108585" y="139937"/>
                  <a:pt x="139937" y="108585"/>
                  <a:pt x="139937" y="69968"/>
                </a:cubicBezTo>
                <a:cubicBezTo>
                  <a:pt x="139937" y="31352"/>
                  <a:pt x="108585" y="0"/>
                  <a:pt x="69968" y="0"/>
                </a:cubicBezTo>
                <a:cubicBezTo>
                  <a:pt x="31352" y="0"/>
                  <a:pt x="0" y="31352"/>
                  <a:pt x="0" y="69968"/>
                </a:cubicBezTo>
                <a:cubicBezTo>
                  <a:pt x="0" y="108585"/>
                  <a:pt x="31352" y="139937"/>
                  <a:pt x="69968" y="139937"/>
                </a:cubicBezTo>
                <a:close/>
                <a:moveTo>
                  <a:pt x="93036" y="58134"/>
                </a:moveTo>
                <a:lnTo>
                  <a:pt x="71171" y="93118"/>
                </a:lnTo>
                <a:cubicBezTo>
                  <a:pt x="70023" y="94949"/>
                  <a:pt x="68055" y="96097"/>
                  <a:pt x="65896" y="96207"/>
                </a:cubicBezTo>
                <a:cubicBezTo>
                  <a:pt x="63737" y="96316"/>
                  <a:pt x="61660" y="95332"/>
                  <a:pt x="60375" y="93583"/>
                </a:cubicBezTo>
                <a:lnTo>
                  <a:pt x="47256" y="76091"/>
                </a:lnTo>
                <a:cubicBezTo>
                  <a:pt x="45070" y="73194"/>
                  <a:pt x="45671" y="69094"/>
                  <a:pt x="48568" y="66907"/>
                </a:cubicBezTo>
                <a:cubicBezTo>
                  <a:pt x="51465" y="64721"/>
                  <a:pt x="55565" y="65322"/>
                  <a:pt x="57751" y="68219"/>
                </a:cubicBezTo>
                <a:lnTo>
                  <a:pt x="65131" y="78059"/>
                </a:lnTo>
                <a:lnTo>
                  <a:pt x="81912" y="51192"/>
                </a:lnTo>
                <a:cubicBezTo>
                  <a:pt x="83825" y="48131"/>
                  <a:pt x="87871" y="47174"/>
                  <a:pt x="90959" y="49115"/>
                </a:cubicBezTo>
                <a:cubicBezTo>
                  <a:pt x="94047" y="51055"/>
                  <a:pt x="94977" y="55073"/>
                  <a:pt x="93036" y="58161"/>
                </a:cubicBez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4" name="Text 62"/>
          <p:cNvSpPr/>
          <p:nvPr/>
        </p:nvSpPr>
        <p:spPr>
          <a:xfrm>
            <a:off x="6558448" y="5361331"/>
            <a:ext cx="3883248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README detallado: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Guía completa de instalación, uso y arquitectura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54215" y="5794261"/>
            <a:ext cx="11483570" cy="708430"/>
          </a:xfrm>
          <a:custGeom>
            <a:avLst/>
            <a:gdLst/>
            <a:ahLst/>
            <a:cxnLst/>
            <a:rect l="l" t="t" r="r" b="b"/>
            <a:pathLst>
              <a:path w="11483570" h="708430">
                <a:moveTo>
                  <a:pt x="69972" y="0"/>
                </a:moveTo>
                <a:lnTo>
                  <a:pt x="11413598" y="0"/>
                </a:lnTo>
                <a:cubicBezTo>
                  <a:pt x="11452242" y="0"/>
                  <a:pt x="11483570" y="31327"/>
                  <a:pt x="11483570" y="69972"/>
                </a:cubicBezTo>
                <a:lnTo>
                  <a:pt x="11483570" y="638459"/>
                </a:lnTo>
                <a:cubicBezTo>
                  <a:pt x="11483570" y="677103"/>
                  <a:pt x="11452242" y="708430"/>
                  <a:pt x="11413598" y="708430"/>
                </a:cubicBezTo>
                <a:lnTo>
                  <a:pt x="69972" y="708430"/>
                </a:lnTo>
                <a:cubicBezTo>
                  <a:pt x="31327" y="708430"/>
                  <a:pt x="0" y="677103"/>
                  <a:pt x="0" y="638459"/>
                </a:cubicBezTo>
                <a:lnTo>
                  <a:pt x="0" y="69972"/>
                </a:lnTo>
                <a:cubicBezTo>
                  <a:pt x="0" y="31327"/>
                  <a:pt x="31327" y="0"/>
                  <a:pt x="69972" y="0"/>
                </a:cubicBezTo>
                <a:close/>
              </a:path>
            </a:pathLst>
          </a:custGeom>
          <a:gradFill rotWithShape="1" flip="none">
            <a:gsLst>
              <a:gs pos="0">
                <a:srgbClr val="4A6C8C">
                  <a:alpha val="20000"/>
                </a:srgbClr>
              </a:gs>
              <a:gs pos="100000">
                <a:srgbClr val="C8A97E">
                  <a:alpha val="20000"/>
                </a:srgbClr>
              </a:gs>
            </a:gsLst>
            <a:lin ang="0" scaled="1"/>
          </a:gradFill>
          <a:ln w="12700">
            <a:solidFill>
              <a:srgbClr val="C8A97E">
                <a:alpha val="30196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476660" y="6043524"/>
            <a:ext cx="236143" cy="209905"/>
          </a:xfrm>
          <a:custGeom>
            <a:avLst/>
            <a:gdLst/>
            <a:ahLst/>
            <a:cxnLst/>
            <a:rect l="l" t="t" r="r" b="b"/>
            <a:pathLst>
              <a:path w="236143" h="209905">
                <a:moveTo>
                  <a:pt x="19679" y="80272"/>
                </a:moveTo>
                <a:lnTo>
                  <a:pt x="105445" y="115571"/>
                </a:lnTo>
                <a:cubicBezTo>
                  <a:pt x="109462" y="117211"/>
                  <a:pt x="113726" y="118072"/>
                  <a:pt x="118072" y="118072"/>
                </a:cubicBezTo>
                <a:cubicBezTo>
                  <a:pt x="122417" y="118072"/>
                  <a:pt x="126681" y="117211"/>
                  <a:pt x="130699" y="115571"/>
                </a:cubicBezTo>
                <a:lnTo>
                  <a:pt x="230076" y="74656"/>
                </a:lnTo>
                <a:cubicBezTo>
                  <a:pt x="233766" y="73139"/>
                  <a:pt x="236143" y="69572"/>
                  <a:pt x="236143" y="65595"/>
                </a:cubicBezTo>
                <a:cubicBezTo>
                  <a:pt x="236143" y="61619"/>
                  <a:pt x="233766" y="58052"/>
                  <a:pt x="230076" y="56535"/>
                </a:cubicBezTo>
                <a:lnTo>
                  <a:pt x="130699" y="15620"/>
                </a:lnTo>
                <a:cubicBezTo>
                  <a:pt x="126681" y="13980"/>
                  <a:pt x="122417" y="13119"/>
                  <a:pt x="118072" y="13119"/>
                </a:cubicBezTo>
                <a:cubicBezTo>
                  <a:pt x="113726" y="13119"/>
                  <a:pt x="109462" y="13980"/>
                  <a:pt x="105445" y="15620"/>
                </a:cubicBezTo>
                <a:lnTo>
                  <a:pt x="6068" y="56535"/>
                </a:lnTo>
                <a:cubicBezTo>
                  <a:pt x="2378" y="58052"/>
                  <a:pt x="0" y="61619"/>
                  <a:pt x="0" y="65595"/>
                </a:cubicBezTo>
                <a:lnTo>
                  <a:pt x="0" y="186947"/>
                </a:lnTo>
                <a:cubicBezTo>
                  <a:pt x="0" y="192400"/>
                  <a:pt x="4387" y="196786"/>
                  <a:pt x="9839" y="196786"/>
                </a:cubicBezTo>
                <a:cubicBezTo>
                  <a:pt x="15292" y="196786"/>
                  <a:pt x="19679" y="192400"/>
                  <a:pt x="19679" y="186947"/>
                </a:cubicBezTo>
                <a:lnTo>
                  <a:pt x="19679" y="80272"/>
                </a:lnTo>
                <a:close/>
                <a:moveTo>
                  <a:pt x="39357" y="109667"/>
                </a:moveTo>
                <a:lnTo>
                  <a:pt x="39357" y="157429"/>
                </a:lnTo>
                <a:cubicBezTo>
                  <a:pt x="39357" y="179157"/>
                  <a:pt x="74615" y="196786"/>
                  <a:pt x="118072" y="196786"/>
                </a:cubicBezTo>
                <a:cubicBezTo>
                  <a:pt x="161529" y="196786"/>
                  <a:pt x="196786" y="179157"/>
                  <a:pt x="196786" y="157429"/>
                </a:cubicBezTo>
                <a:lnTo>
                  <a:pt x="196786" y="109626"/>
                </a:lnTo>
                <a:lnTo>
                  <a:pt x="138201" y="133774"/>
                </a:lnTo>
                <a:cubicBezTo>
                  <a:pt x="131806" y="136397"/>
                  <a:pt x="125000" y="137750"/>
                  <a:pt x="118072" y="137750"/>
                </a:cubicBezTo>
                <a:cubicBezTo>
                  <a:pt x="111143" y="137750"/>
                  <a:pt x="104338" y="136397"/>
                  <a:pt x="97942" y="133774"/>
                </a:cubicBezTo>
                <a:lnTo>
                  <a:pt x="39357" y="109626"/>
                </a:lnTo>
                <a:close/>
              </a:path>
            </a:pathLst>
          </a:custGeom>
          <a:solidFill>
            <a:srgbClr val="C8A97E"/>
          </a:solidFill>
          <a:ln/>
        </p:spPr>
      </p:sp>
      <p:sp>
        <p:nvSpPr>
          <p:cNvPr id="67" name="Text 65"/>
          <p:cNvSpPr/>
          <p:nvPr/>
        </p:nvSpPr>
        <p:spPr>
          <a:xfrm>
            <a:off x="830875" y="6026032"/>
            <a:ext cx="9113389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Conclusión:</a:t>
            </a:r>
            <a:pPr>
              <a:lnSpc>
                <a:spcPct val="130000"/>
              </a:lnSpc>
            </a:pPr>
            <a:r>
              <a:rPr lang="en-US" sz="1240" dirty="0">
                <a:solidFill>
                  <a:srgbClr val="E8EAE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El proyecto demuestra competencias completas en desarrollo con IA, arquitectura de software, testing y DevOps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0460555" y="5903587"/>
            <a:ext cx="1268178" cy="314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2066" b="1" dirty="0">
                <a:solidFill>
                  <a:srgbClr val="C8A97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0530523" y="6218445"/>
            <a:ext cx="1198209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964" dirty="0">
                <a:solidFill>
                  <a:srgbClr val="788A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Requisitos cubiertos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Escolar Pro - Defensa TFM</dc:title>
  <dc:subject>Agenda Escolar Pro - Defensa TFM</dc:subject>
  <dc:creator>Kimi</dc:creator>
  <cp:lastModifiedBy>Kimi</cp:lastModifiedBy>
  <cp:revision>1</cp:revision>
  <dcterms:created xsi:type="dcterms:W3CDTF">2026-02-10T09:19:22Z</dcterms:created>
  <dcterms:modified xsi:type="dcterms:W3CDTF">2026-02-10T09:19:22Z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{"Label":"Agenda Escolar Pro - Defensa TFM","ContentProducer":"001191110108MACG2KBH8F10000","ProduceID":"19c46cf2-d9f2-833d-8000-00002aafb0cd","ReservedCode1":"","ContentPropagator":"001191110108MACG2KBH8F20000","PropagateID":"19c46cf2-d9f2-833d-8000-00002aafb0cd","ReservedCode2":""}</vt:lpwstr>
  </property>
</Properties>
</file>